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6" d="100"/>
          <a:sy n="46" d="100"/>
        </p:scale>
        <p:origin x="-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7BC8B-8A5B-CB42-AD16-85D10C837D98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B78E1-1A46-1348-9357-F144FCFA62F6}">
      <dgm:prSet phldrT="[Text]"/>
      <dgm:spPr/>
      <dgm:t>
        <a:bodyPr/>
        <a:lstStyle/>
        <a:p>
          <a:r>
            <a:rPr lang="en-US" dirty="0" smtClean="0"/>
            <a:t>Instrument Choice</a:t>
          </a:r>
          <a:endParaRPr lang="en-US" dirty="0"/>
        </a:p>
      </dgm:t>
    </dgm:pt>
    <dgm:pt modelId="{951A3725-F6AE-8748-9EE9-6DE8ABCD6CA6}" type="parTrans" cxnId="{21F75468-1C65-F94C-8E37-7DE0B84DF8E8}">
      <dgm:prSet/>
      <dgm:spPr/>
      <dgm:t>
        <a:bodyPr/>
        <a:lstStyle/>
        <a:p>
          <a:endParaRPr lang="en-US"/>
        </a:p>
      </dgm:t>
    </dgm:pt>
    <dgm:pt modelId="{A72C4CAC-5795-4F44-92DE-3D2F82156A91}" type="sibTrans" cxnId="{21F75468-1C65-F94C-8E37-7DE0B84DF8E8}">
      <dgm:prSet/>
      <dgm:spPr/>
      <dgm:t>
        <a:bodyPr/>
        <a:lstStyle/>
        <a:p>
          <a:endParaRPr lang="en-US"/>
        </a:p>
      </dgm:t>
    </dgm:pt>
    <dgm:pt modelId="{AC1323FF-EA7A-DC46-9BE7-C9FA40ADBBD6}">
      <dgm:prSet phldrT="[Text]"/>
      <dgm:spPr/>
      <dgm:t>
        <a:bodyPr/>
        <a:lstStyle/>
        <a:p>
          <a:r>
            <a:rPr lang="en-US" dirty="0" smtClean="0"/>
            <a:t>Fingering</a:t>
          </a:r>
          <a:endParaRPr lang="en-US" dirty="0"/>
        </a:p>
      </dgm:t>
    </dgm:pt>
    <dgm:pt modelId="{9D9F3FB5-3AC2-B945-9B5A-EED60238AA12}" type="parTrans" cxnId="{02F93A61-6C4B-7141-B3D8-81EAC3A55762}">
      <dgm:prSet/>
      <dgm:spPr/>
      <dgm:t>
        <a:bodyPr/>
        <a:lstStyle/>
        <a:p>
          <a:endParaRPr lang="en-US"/>
        </a:p>
      </dgm:t>
    </dgm:pt>
    <dgm:pt modelId="{23B9ECEB-041A-A847-9B1F-B0AEE249E528}" type="sibTrans" cxnId="{02F93A61-6C4B-7141-B3D8-81EAC3A55762}">
      <dgm:prSet/>
      <dgm:spPr/>
      <dgm:t>
        <a:bodyPr/>
        <a:lstStyle/>
        <a:p>
          <a:endParaRPr lang="en-US"/>
        </a:p>
      </dgm:t>
    </dgm:pt>
    <dgm:pt modelId="{4893BB17-5F35-244D-8745-79F880482FBC}">
      <dgm:prSet phldrT="[Text]"/>
      <dgm:spPr/>
      <dgm:t>
        <a:bodyPr/>
        <a:lstStyle/>
        <a:p>
          <a:r>
            <a:rPr lang="en-US" dirty="0" smtClean="0"/>
            <a:t>Fretting</a:t>
          </a:r>
          <a:endParaRPr lang="en-US" dirty="0"/>
        </a:p>
      </dgm:t>
    </dgm:pt>
    <dgm:pt modelId="{9B1393AC-0B4F-184B-8FD2-83C33BB7BA3F}" type="parTrans" cxnId="{CC5FF476-8D47-4F49-8214-15E49EE2DE96}">
      <dgm:prSet/>
      <dgm:spPr/>
      <dgm:t>
        <a:bodyPr/>
        <a:lstStyle/>
        <a:p>
          <a:endParaRPr lang="en-US"/>
        </a:p>
      </dgm:t>
    </dgm:pt>
    <dgm:pt modelId="{DFF85606-393E-2043-BD72-45909F6728E0}" type="sibTrans" cxnId="{CC5FF476-8D47-4F49-8214-15E49EE2DE96}">
      <dgm:prSet/>
      <dgm:spPr/>
      <dgm:t>
        <a:bodyPr/>
        <a:lstStyle/>
        <a:p>
          <a:endParaRPr lang="en-US"/>
        </a:p>
      </dgm:t>
    </dgm:pt>
    <dgm:pt modelId="{E1CB40EC-FC4B-3B45-B219-44DCDE1C1250}">
      <dgm:prSet phldrT="[Text]"/>
      <dgm:spPr/>
      <dgm:t>
        <a:bodyPr/>
        <a:lstStyle/>
        <a:p>
          <a:r>
            <a:rPr lang="en-US" dirty="0" smtClean="0"/>
            <a:t>Technique</a:t>
          </a:r>
          <a:endParaRPr lang="en-US" dirty="0"/>
        </a:p>
      </dgm:t>
    </dgm:pt>
    <dgm:pt modelId="{6B9311C1-68C9-C546-8A83-F1A8445645B3}" type="parTrans" cxnId="{72C9AF29-CC86-B249-89C3-8C384306B013}">
      <dgm:prSet/>
      <dgm:spPr/>
      <dgm:t>
        <a:bodyPr/>
        <a:lstStyle/>
        <a:p>
          <a:endParaRPr lang="en-US"/>
        </a:p>
      </dgm:t>
    </dgm:pt>
    <dgm:pt modelId="{E9421664-BF0B-1C4D-AF43-50C02B07F92A}" type="sibTrans" cxnId="{72C9AF29-CC86-B249-89C3-8C384306B013}">
      <dgm:prSet/>
      <dgm:spPr/>
      <dgm:t>
        <a:bodyPr/>
        <a:lstStyle/>
        <a:p>
          <a:endParaRPr lang="en-US"/>
        </a:p>
      </dgm:t>
    </dgm:pt>
    <dgm:pt modelId="{726CC934-3BEA-CA49-9D1F-883692DE9571}">
      <dgm:prSet phldrT="[Text]"/>
      <dgm:spPr/>
      <dgm:t>
        <a:bodyPr/>
        <a:lstStyle/>
        <a:p>
          <a:r>
            <a:rPr lang="en-US" dirty="0" smtClean="0"/>
            <a:t>C G major</a:t>
          </a:r>
          <a:endParaRPr lang="en-US" dirty="0"/>
        </a:p>
      </dgm:t>
    </dgm:pt>
    <dgm:pt modelId="{A409C1EF-BCF6-CC4F-B2BF-B8FDFE2C36A0}" type="parTrans" cxnId="{D11194FF-387D-324E-9E9B-30EE12ECBA71}">
      <dgm:prSet/>
      <dgm:spPr/>
      <dgm:t>
        <a:bodyPr/>
        <a:lstStyle/>
        <a:p>
          <a:endParaRPr lang="en-US"/>
        </a:p>
      </dgm:t>
    </dgm:pt>
    <dgm:pt modelId="{D9F7786E-8B7A-204C-8760-4DAEAD79410A}" type="sibTrans" cxnId="{D11194FF-387D-324E-9E9B-30EE12ECBA71}">
      <dgm:prSet/>
      <dgm:spPr/>
      <dgm:t>
        <a:bodyPr/>
        <a:lstStyle/>
        <a:p>
          <a:endParaRPr lang="en-US"/>
        </a:p>
      </dgm:t>
    </dgm:pt>
    <dgm:pt modelId="{098D5E29-6625-024D-A9E4-CDB121EA5FF2}">
      <dgm:prSet phldrT="[Text]"/>
      <dgm:spPr/>
      <dgm:t>
        <a:bodyPr/>
        <a:lstStyle/>
        <a:p>
          <a:r>
            <a:rPr lang="en-US" dirty="0" smtClean="0"/>
            <a:t>E’s &amp; O’s</a:t>
          </a:r>
          <a:endParaRPr lang="en-US" dirty="0"/>
        </a:p>
      </dgm:t>
    </dgm:pt>
    <dgm:pt modelId="{860BAA05-BA8B-FC4A-ABF1-2D0C7AB99F39}" type="parTrans" cxnId="{A6FED8B3-CE9F-6246-BB83-8A4809D54897}">
      <dgm:prSet/>
      <dgm:spPr/>
      <dgm:t>
        <a:bodyPr/>
        <a:lstStyle/>
        <a:p>
          <a:endParaRPr lang="en-US"/>
        </a:p>
      </dgm:t>
    </dgm:pt>
    <dgm:pt modelId="{41B57AC5-6D9C-F043-AE4B-E4E44D56D5BC}" type="sibTrans" cxnId="{A6FED8B3-CE9F-6246-BB83-8A4809D54897}">
      <dgm:prSet/>
      <dgm:spPr/>
      <dgm:t>
        <a:bodyPr/>
        <a:lstStyle/>
        <a:p>
          <a:endParaRPr lang="en-US"/>
        </a:p>
      </dgm:t>
    </dgm:pt>
    <dgm:pt modelId="{9917F538-8F73-D248-BAB6-DFB5479BEC72}">
      <dgm:prSet phldrT="[Text]"/>
      <dgm:spPr/>
      <dgm:t>
        <a:bodyPr/>
        <a:lstStyle/>
        <a:p>
          <a:r>
            <a:rPr lang="en-US" dirty="0" smtClean="0"/>
            <a:t>Enjoyment</a:t>
          </a:r>
          <a:endParaRPr lang="en-US" dirty="0"/>
        </a:p>
      </dgm:t>
    </dgm:pt>
    <dgm:pt modelId="{66149D39-1048-2046-8797-936C905D7BD3}" type="parTrans" cxnId="{76BC5ECE-CE25-AA42-9B2D-79FEDC2BD754}">
      <dgm:prSet/>
      <dgm:spPr/>
      <dgm:t>
        <a:bodyPr/>
        <a:lstStyle/>
        <a:p>
          <a:endParaRPr lang="en-US"/>
        </a:p>
      </dgm:t>
    </dgm:pt>
    <dgm:pt modelId="{F3EF983E-0AFF-8E44-B93E-DA1FFC7A448E}" type="sibTrans" cxnId="{76BC5ECE-CE25-AA42-9B2D-79FEDC2BD754}">
      <dgm:prSet/>
      <dgm:spPr/>
      <dgm:t>
        <a:bodyPr/>
        <a:lstStyle/>
        <a:p>
          <a:endParaRPr lang="en-US"/>
        </a:p>
      </dgm:t>
    </dgm:pt>
    <dgm:pt modelId="{C6C8BF5D-4806-7942-A94B-ED3286A3CDAC}">
      <dgm:prSet phldrT="[Text]"/>
      <dgm:spPr/>
      <dgm:t>
        <a:bodyPr/>
        <a:lstStyle/>
        <a:p>
          <a:r>
            <a:rPr lang="en-US" dirty="0" smtClean="0"/>
            <a:t>Solo</a:t>
          </a:r>
          <a:endParaRPr lang="en-US" dirty="0"/>
        </a:p>
      </dgm:t>
    </dgm:pt>
    <dgm:pt modelId="{A5DA50CC-4ED9-1842-8EFF-D47DB172CD18}" type="parTrans" cxnId="{0ACB0272-E695-F347-9FCF-2EC332B12E68}">
      <dgm:prSet/>
      <dgm:spPr/>
      <dgm:t>
        <a:bodyPr/>
        <a:lstStyle/>
        <a:p>
          <a:endParaRPr lang="en-US"/>
        </a:p>
      </dgm:t>
    </dgm:pt>
    <dgm:pt modelId="{AFDD0E77-2DB1-2F46-B458-403F652252E4}" type="sibTrans" cxnId="{0ACB0272-E695-F347-9FCF-2EC332B12E68}">
      <dgm:prSet/>
      <dgm:spPr/>
      <dgm:t>
        <a:bodyPr/>
        <a:lstStyle/>
        <a:p>
          <a:endParaRPr lang="en-US"/>
        </a:p>
      </dgm:t>
    </dgm:pt>
    <dgm:pt modelId="{74B98598-84C6-A444-BC5E-6E20B02DF6A0}">
      <dgm:prSet/>
      <dgm:spPr/>
      <dgm:t>
        <a:bodyPr/>
        <a:lstStyle/>
        <a:p>
          <a:r>
            <a:rPr lang="en-US" dirty="0" smtClean="0"/>
            <a:t> Sticks</a:t>
          </a:r>
          <a:endParaRPr lang="en-US" dirty="0"/>
        </a:p>
      </dgm:t>
    </dgm:pt>
    <dgm:pt modelId="{E3716721-8821-FD49-A2F1-FFC189FB3B94}" type="parTrans" cxnId="{92185F75-857D-C442-999E-BC73EF9974F6}">
      <dgm:prSet/>
      <dgm:spPr/>
      <dgm:t>
        <a:bodyPr/>
        <a:lstStyle/>
        <a:p>
          <a:endParaRPr lang="en-US"/>
        </a:p>
      </dgm:t>
    </dgm:pt>
    <dgm:pt modelId="{9632D135-9965-1442-9DEF-F19F7F0F88EB}" type="sibTrans" cxnId="{92185F75-857D-C442-999E-BC73EF9974F6}">
      <dgm:prSet/>
      <dgm:spPr/>
      <dgm:t>
        <a:bodyPr/>
        <a:lstStyle/>
        <a:p>
          <a:endParaRPr lang="en-US"/>
        </a:p>
      </dgm:t>
    </dgm:pt>
    <dgm:pt modelId="{1A5D19AB-B63F-F54D-A7EF-A221C412EF4E}">
      <dgm:prSet/>
      <dgm:spPr/>
      <dgm:t>
        <a:bodyPr/>
        <a:lstStyle/>
        <a:p>
          <a:r>
            <a:rPr lang="en-US" dirty="0" smtClean="0"/>
            <a:t>Triads</a:t>
          </a:r>
          <a:endParaRPr lang="en-US" dirty="0"/>
        </a:p>
      </dgm:t>
    </dgm:pt>
    <dgm:pt modelId="{B8BDF46D-A19B-314A-9090-7F58AB637A9B}" type="parTrans" cxnId="{C6C99099-310D-144B-8CCC-6283CD2D28B5}">
      <dgm:prSet/>
      <dgm:spPr/>
      <dgm:t>
        <a:bodyPr/>
        <a:lstStyle/>
        <a:p>
          <a:endParaRPr lang="en-US"/>
        </a:p>
      </dgm:t>
    </dgm:pt>
    <dgm:pt modelId="{EFB53507-43F2-CC45-AC61-0953C8D0522F}" type="sibTrans" cxnId="{C6C99099-310D-144B-8CCC-6283CD2D28B5}">
      <dgm:prSet/>
      <dgm:spPr/>
      <dgm:t>
        <a:bodyPr/>
        <a:lstStyle/>
        <a:p>
          <a:endParaRPr lang="en-US"/>
        </a:p>
      </dgm:t>
    </dgm:pt>
    <dgm:pt modelId="{CE7647F0-A2D4-6E4D-B402-76745678CAE4}">
      <dgm:prSet/>
      <dgm:spPr/>
      <dgm:t>
        <a:bodyPr/>
        <a:lstStyle/>
        <a:p>
          <a:r>
            <a:rPr lang="en-US" dirty="0" smtClean="0"/>
            <a:t>Arpeggios</a:t>
          </a:r>
          <a:endParaRPr lang="en-US" dirty="0"/>
        </a:p>
      </dgm:t>
    </dgm:pt>
    <dgm:pt modelId="{B83ED6CF-D475-8B40-9194-CC139E5D11F8}" type="parTrans" cxnId="{4E63F77A-0413-FE42-BBA5-D39A25414DFD}">
      <dgm:prSet/>
      <dgm:spPr/>
      <dgm:t>
        <a:bodyPr/>
        <a:lstStyle/>
        <a:p>
          <a:endParaRPr lang="en-US"/>
        </a:p>
      </dgm:t>
    </dgm:pt>
    <dgm:pt modelId="{00B8BD03-9EE4-FF4C-B85C-4675499FBD46}" type="sibTrans" cxnId="{4E63F77A-0413-FE42-BBA5-D39A25414DFD}">
      <dgm:prSet/>
      <dgm:spPr/>
      <dgm:t>
        <a:bodyPr/>
        <a:lstStyle/>
        <a:p>
          <a:endParaRPr lang="en-US"/>
        </a:p>
      </dgm:t>
    </dgm:pt>
    <dgm:pt modelId="{FD1A59CD-C9E0-B046-8851-420E33D2F172}">
      <dgm:prSet/>
      <dgm:spPr/>
      <dgm:t>
        <a:bodyPr/>
        <a:lstStyle/>
        <a:p>
          <a:r>
            <a:rPr lang="en-US" dirty="0" smtClean="0"/>
            <a:t>Scales</a:t>
          </a:r>
          <a:endParaRPr lang="en-US" dirty="0"/>
        </a:p>
      </dgm:t>
    </dgm:pt>
    <dgm:pt modelId="{55597100-3DA3-F142-B2FA-DFE82913864A}" type="parTrans" cxnId="{533105B6-F071-1A43-A6EC-B0EC6258D000}">
      <dgm:prSet/>
      <dgm:spPr/>
      <dgm:t>
        <a:bodyPr/>
        <a:lstStyle/>
        <a:p>
          <a:endParaRPr lang="en-US"/>
        </a:p>
      </dgm:t>
    </dgm:pt>
    <dgm:pt modelId="{27D70FD9-A521-F746-A4F7-2FBD025F30AD}" type="sibTrans" cxnId="{533105B6-F071-1A43-A6EC-B0EC6258D000}">
      <dgm:prSet/>
      <dgm:spPr/>
      <dgm:t>
        <a:bodyPr/>
        <a:lstStyle/>
        <a:p>
          <a:endParaRPr lang="en-US"/>
        </a:p>
      </dgm:t>
    </dgm:pt>
    <dgm:pt modelId="{36C78A8D-3597-054E-9530-696C38CECB5A}">
      <dgm:prSet/>
      <dgm:spPr/>
      <dgm:t>
        <a:bodyPr/>
        <a:lstStyle/>
        <a:p>
          <a:r>
            <a:rPr lang="en-US" dirty="0" err="1" smtClean="0"/>
            <a:t>Groupwork</a:t>
          </a:r>
          <a:endParaRPr lang="en-US" dirty="0"/>
        </a:p>
      </dgm:t>
    </dgm:pt>
    <dgm:pt modelId="{08655BAA-6C02-3F4A-AE20-8EEB0AEE4C60}" type="parTrans" cxnId="{0296DD7E-AC26-8B4C-8232-C6194235CC15}">
      <dgm:prSet/>
      <dgm:spPr/>
      <dgm:t>
        <a:bodyPr/>
        <a:lstStyle/>
        <a:p>
          <a:endParaRPr lang="en-US"/>
        </a:p>
      </dgm:t>
    </dgm:pt>
    <dgm:pt modelId="{11C07A67-8CD0-A741-A867-FAA327C6BFFC}" type="sibTrans" cxnId="{0296DD7E-AC26-8B4C-8232-C6194235CC15}">
      <dgm:prSet/>
      <dgm:spPr/>
      <dgm:t>
        <a:bodyPr/>
        <a:lstStyle/>
        <a:p>
          <a:endParaRPr lang="en-US"/>
        </a:p>
      </dgm:t>
    </dgm:pt>
    <dgm:pt modelId="{DA370A30-0C41-2F42-8357-A7B16D2774BB}" type="pres">
      <dgm:prSet presAssocID="{9F17BC8B-8A5B-CB42-AD16-85D10C837D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2280F-C7AF-9140-B9F2-6B860566BA81}" type="pres">
      <dgm:prSet presAssocID="{6E3B78E1-1A46-1348-9357-F144FCFA62F6}" presName="compNode" presStyleCnt="0"/>
      <dgm:spPr/>
    </dgm:pt>
    <dgm:pt modelId="{2C833C03-D92F-7249-86E3-4698F6C86508}" type="pres">
      <dgm:prSet presAssocID="{6E3B78E1-1A46-1348-9357-F144FCFA62F6}" presName="aNode" presStyleLbl="bgShp" presStyleIdx="0" presStyleCnt="3"/>
      <dgm:spPr/>
      <dgm:t>
        <a:bodyPr/>
        <a:lstStyle/>
        <a:p>
          <a:endParaRPr lang="en-US"/>
        </a:p>
      </dgm:t>
    </dgm:pt>
    <dgm:pt modelId="{0BFD7CA2-C71D-4C4E-9DD5-2BF4C4828A57}" type="pres">
      <dgm:prSet presAssocID="{6E3B78E1-1A46-1348-9357-F144FCFA62F6}" presName="textNode" presStyleLbl="bgShp" presStyleIdx="0" presStyleCnt="3"/>
      <dgm:spPr/>
      <dgm:t>
        <a:bodyPr/>
        <a:lstStyle/>
        <a:p>
          <a:endParaRPr lang="en-US"/>
        </a:p>
      </dgm:t>
    </dgm:pt>
    <dgm:pt modelId="{D4E7A57D-4F25-3E4A-B5D9-37EAB23AB946}" type="pres">
      <dgm:prSet presAssocID="{6E3B78E1-1A46-1348-9357-F144FCFA62F6}" presName="compChildNode" presStyleCnt="0"/>
      <dgm:spPr/>
    </dgm:pt>
    <dgm:pt modelId="{BB73A531-48C6-AC4D-A9F5-825C7E7B133F}" type="pres">
      <dgm:prSet presAssocID="{6E3B78E1-1A46-1348-9357-F144FCFA62F6}" presName="theInnerList" presStyleCnt="0"/>
      <dgm:spPr/>
    </dgm:pt>
    <dgm:pt modelId="{20FE1524-AF52-CE4D-84C0-F4466C3ED3E7}" type="pres">
      <dgm:prSet presAssocID="{AC1323FF-EA7A-DC46-9BE7-C9FA40ADBBD6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E1877-1924-8A48-B858-F39077AB32B8}" type="pres">
      <dgm:prSet presAssocID="{AC1323FF-EA7A-DC46-9BE7-C9FA40ADBBD6}" presName="aSpace2" presStyleCnt="0"/>
      <dgm:spPr/>
    </dgm:pt>
    <dgm:pt modelId="{2B565166-AFEF-C543-9AB3-9A54C895819F}" type="pres">
      <dgm:prSet presAssocID="{4893BB17-5F35-244D-8745-79F880482FB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843BE-04C7-6841-A736-DC62A89EE207}" type="pres">
      <dgm:prSet presAssocID="{4893BB17-5F35-244D-8745-79F880482FBC}" presName="aSpace2" presStyleCnt="0"/>
      <dgm:spPr/>
    </dgm:pt>
    <dgm:pt modelId="{B329EFCE-3490-9D4A-BC92-657E8911AC2F}" type="pres">
      <dgm:prSet presAssocID="{74B98598-84C6-A444-BC5E-6E20B02DF6A0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1B86C-5576-D249-92E1-8CC9468BA819}" type="pres">
      <dgm:prSet presAssocID="{6E3B78E1-1A46-1348-9357-F144FCFA62F6}" presName="aSpace" presStyleCnt="0"/>
      <dgm:spPr/>
    </dgm:pt>
    <dgm:pt modelId="{045D8D67-C927-D04A-914D-A91C24247D27}" type="pres">
      <dgm:prSet presAssocID="{E1CB40EC-FC4B-3B45-B219-44DCDE1C1250}" presName="compNode" presStyleCnt="0"/>
      <dgm:spPr/>
    </dgm:pt>
    <dgm:pt modelId="{E55EABD5-05AC-F346-822A-49B6338E41D4}" type="pres">
      <dgm:prSet presAssocID="{E1CB40EC-FC4B-3B45-B219-44DCDE1C1250}" presName="aNode" presStyleLbl="bgShp" presStyleIdx="1" presStyleCnt="3"/>
      <dgm:spPr/>
      <dgm:t>
        <a:bodyPr/>
        <a:lstStyle/>
        <a:p>
          <a:endParaRPr lang="en-US"/>
        </a:p>
      </dgm:t>
    </dgm:pt>
    <dgm:pt modelId="{6CF05757-DB3D-4349-B527-F3FFCDF2E357}" type="pres">
      <dgm:prSet presAssocID="{E1CB40EC-FC4B-3B45-B219-44DCDE1C1250}" presName="textNode" presStyleLbl="bgShp" presStyleIdx="1" presStyleCnt="3"/>
      <dgm:spPr/>
      <dgm:t>
        <a:bodyPr/>
        <a:lstStyle/>
        <a:p>
          <a:endParaRPr lang="en-US"/>
        </a:p>
      </dgm:t>
    </dgm:pt>
    <dgm:pt modelId="{314364E3-712C-D14E-8C80-9F2A7607B6C6}" type="pres">
      <dgm:prSet presAssocID="{E1CB40EC-FC4B-3B45-B219-44DCDE1C1250}" presName="compChildNode" presStyleCnt="0"/>
      <dgm:spPr/>
    </dgm:pt>
    <dgm:pt modelId="{578387FE-5249-0249-9261-07EBA10F6030}" type="pres">
      <dgm:prSet presAssocID="{E1CB40EC-FC4B-3B45-B219-44DCDE1C1250}" presName="theInnerList" presStyleCnt="0"/>
      <dgm:spPr/>
    </dgm:pt>
    <dgm:pt modelId="{70A25AEB-FB1D-AE43-A217-08219CC5FF66}" type="pres">
      <dgm:prSet presAssocID="{726CC934-3BEA-CA49-9D1F-883692DE9571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86814-66E8-1E47-8E02-4EA011665E99}" type="pres">
      <dgm:prSet presAssocID="{726CC934-3BEA-CA49-9D1F-883692DE9571}" presName="aSpace2" presStyleCnt="0"/>
      <dgm:spPr/>
    </dgm:pt>
    <dgm:pt modelId="{D9D6C9DC-18E4-7744-BDF3-5E4633F362BE}" type="pres">
      <dgm:prSet presAssocID="{FD1A59CD-C9E0-B046-8851-420E33D2F172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6D0FD-65B2-4746-9178-02D4785D977A}" type="pres">
      <dgm:prSet presAssocID="{FD1A59CD-C9E0-B046-8851-420E33D2F172}" presName="aSpace2" presStyleCnt="0"/>
      <dgm:spPr/>
    </dgm:pt>
    <dgm:pt modelId="{DB6030DE-5CEB-8049-83F0-0CC1BEE1A26E}" type="pres">
      <dgm:prSet presAssocID="{1A5D19AB-B63F-F54D-A7EF-A221C412EF4E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07656-9302-E340-BD36-C94F8E2FB487}" type="pres">
      <dgm:prSet presAssocID="{1A5D19AB-B63F-F54D-A7EF-A221C412EF4E}" presName="aSpace2" presStyleCnt="0"/>
      <dgm:spPr/>
    </dgm:pt>
    <dgm:pt modelId="{FE31DE08-BD0C-E64B-8948-BB21DED5BAE6}" type="pres">
      <dgm:prSet presAssocID="{CE7647F0-A2D4-6E4D-B402-76745678CAE4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A83A4-8453-C44A-A835-BEA7F47AA9CE}" type="pres">
      <dgm:prSet presAssocID="{E1CB40EC-FC4B-3B45-B219-44DCDE1C1250}" presName="aSpace" presStyleCnt="0"/>
      <dgm:spPr/>
    </dgm:pt>
    <dgm:pt modelId="{69F0350A-02BF-4543-B24A-5D79813DC86C}" type="pres">
      <dgm:prSet presAssocID="{098D5E29-6625-024D-A9E4-CDB121EA5FF2}" presName="compNode" presStyleCnt="0"/>
      <dgm:spPr/>
    </dgm:pt>
    <dgm:pt modelId="{F4338B88-986E-E346-A6DE-F9ACB37D3951}" type="pres">
      <dgm:prSet presAssocID="{098D5E29-6625-024D-A9E4-CDB121EA5FF2}" presName="aNode" presStyleLbl="bgShp" presStyleIdx="2" presStyleCnt="3"/>
      <dgm:spPr/>
      <dgm:t>
        <a:bodyPr/>
        <a:lstStyle/>
        <a:p>
          <a:endParaRPr lang="en-US"/>
        </a:p>
      </dgm:t>
    </dgm:pt>
    <dgm:pt modelId="{198FF889-520B-C242-9CE9-6A2502989318}" type="pres">
      <dgm:prSet presAssocID="{098D5E29-6625-024D-A9E4-CDB121EA5FF2}" presName="textNode" presStyleLbl="bgShp" presStyleIdx="2" presStyleCnt="3"/>
      <dgm:spPr/>
      <dgm:t>
        <a:bodyPr/>
        <a:lstStyle/>
        <a:p>
          <a:endParaRPr lang="en-US"/>
        </a:p>
      </dgm:t>
    </dgm:pt>
    <dgm:pt modelId="{60A14332-C961-C944-8951-FCCB444ABB45}" type="pres">
      <dgm:prSet presAssocID="{098D5E29-6625-024D-A9E4-CDB121EA5FF2}" presName="compChildNode" presStyleCnt="0"/>
      <dgm:spPr/>
    </dgm:pt>
    <dgm:pt modelId="{18D5CC29-0E7A-4142-8EE3-C7F0E3B40D88}" type="pres">
      <dgm:prSet presAssocID="{098D5E29-6625-024D-A9E4-CDB121EA5FF2}" presName="theInnerList" presStyleCnt="0"/>
      <dgm:spPr/>
    </dgm:pt>
    <dgm:pt modelId="{080FCE06-4241-F04B-9EA0-AAA8F4C01327}" type="pres">
      <dgm:prSet presAssocID="{9917F538-8F73-D248-BAB6-DFB5479BEC72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AAE6-81A0-2547-8202-205BC8000841}" type="pres">
      <dgm:prSet presAssocID="{9917F538-8F73-D248-BAB6-DFB5479BEC72}" presName="aSpace2" presStyleCnt="0"/>
      <dgm:spPr/>
    </dgm:pt>
    <dgm:pt modelId="{1DA25B11-BE34-FD43-93B1-65F37A7CBD97}" type="pres">
      <dgm:prSet presAssocID="{C6C8BF5D-4806-7942-A94B-ED3286A3CDAC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DA89A-4BAA-AA4E-AE1D-E4BC5FB51489}" type="pres">
      <dgm:prSet presAssocID="{C6C8BF5D-4806-7942-A94B-ED3286A3CDAC}" presName="aSpace2" presStyleCnt="0"/>
      <dgm:spPr/>
    </dgm:pt>
    <dgm:pt modelId="{46E74995-A573-F447-BAC1-19D479604842}" type="pres">
      <dgm:prSet presAssocID="{36C78A8D-3597-054E-9530-696C38CECB5A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C59656-8CE3-0940-81B4-071DBBEE7642}" type="presOf" srcId="{6E3B78E1-1A46-1348-9357-F144FCFA62F6}" destId="{0BFD7CA2-C71D-4C4E-9DD5-2BF4C4828A57}" srcOrd="1" destOrd="0" presId="urn:microsoft.com/office/officeart/2005/8/layout/lProcess2"/>
    <dgm:cxn modelId="{803304CD-F7CB-1C45-9D1C-89D2EDECEAE1}" type="presOf" srcId="{4893BB17-5F35-244D-8745-79F880482FBC}" destId="{2B565166-AFEF-C543-9AB3-9A54C895819F}" srcOrd="0" destOrd="0" presId="urn:microsoft.com/office/officeart/2005/8/layout/lProcess2"/>
    <dgm:cxn modelId="{FF26392D-09A0-6D44-8648-D13497C3E558}" type="presOf" srcId="{FD1A59CD-C9E0-B046-8851-420E33D2F172}" destId="{D9D6C9DC-18E4-7744-BDF3-5E4633F362BE}" srcOrd="0" destOrd="0" presId="urn:microsoft.com/office/officeart/2005/8/layout/lProcess2"/>
    <dgm:cxn modelId="{CC5FF476-8D47-4F49-8214-15E49EE2DE96}" srcId="{6E3B78E1-1A46-1348-9357-F144FCFA62F6}" destId="{4893BB17-5F35-244D-8745-79F880482FBC}" srcOrd="1" destOrd="0" parTransId="{9B1393AC-0B4F-184B-8FD2-83C33BB7BA3F}" sibTransId="{DFF85606-393E-2043-BD72-45909F6728E0}"/>
    <dgm:cxn modelId="{6DA1D62F-AEFB-C843-8C68-D40EAE5C5B8C}" type="presOf" srcId="{9F17BC8B-8A5B-CB42-AD16-85D10C837D98}" destId="{DA370A30-0C41-2F42-8357-A7B16D2774BB}" srcOrd="0" destOrd="0" presId="urn:microsoft.com/office/officeart/2005/8/layout/lProcess2"/>
    <dgm:cxn modelId="{76BC5ECE-CE25-AA42-9B2D-79FEDC2BD754}" srcId="{098D5E29-6625-024D-A9E4-CDB121EA5FF2}" destId="{9917F538-8F73-D248-BAB6-DFB5479BEC72}" srcOrd="0" destOrd="0" parTransId="{66149D39-1048-2046-8797-936C905D7BD3}" sibTransId="{F3EF983E-0AFF-8E44-B93E-DA1FFC7A448E}"/>
    <dgm:cxn modelId="{72C9AF29-CC86-B249-89C3-8C384306B013}" srcId="{9F17BC8B-8A5B-CB42-AD16-85D10C837D98}" destId="{E1CB40EC-FC4B-3B45-B219-44DCDE1C1250}" srcOrd="1" destOrd="0" parTransId="{6B9311C1-68C9-C546-8A83-F1A8445645B3}" sibTransId="{E9421664-BF0B-1C4D-AF43-50C02B07F92A}"/>
    <dgm:cxn modelId="{4E63F77A-0413-FE42-BBA5-D39A25414DFD}" srcId="{E1CB40EC-FC4B-3B45-B219-44DCDE1C1250}" destId="{CE7647F0-A2D4-6E4D-B402-76745678CAE4}" srcOrd="3" destOrd="0" parTransId="{B83ED6CF-D475-8B40-9194-CC139E5D11F8}" sibTransId="{00B8BD03-9EE4-FF4C-B85C-4675499FBD46}"/>
    <dgm:cxn modelId="{610D3B34-F722-2347-A91A-691B87A0026B}" type="presOf" srcId="{74B98598-84C6-A444-BC5E-6E20B02DF6A0}" destId="{B329EFCE-3490-9D4A-BC92-657E8911AC2F}" srcOrd="0" destOrd="0" presId="urn:microsoft.com/office/officeart/2005/8/layout/lProcess2"/>
    <dgm:cxn modelId="{8DD9AD52-C9ED-1947-85E4-BA63145C43C1}" type="presOf" srcId="{098D5E29-6625-024D-A9E4-CDB121EA5FF2}" destId="{F4338B88-986E-E346-A6DE-F9ACB37D3951}" srcOrd="0" destOrd="0" presId="urn:microsoft.com/office/officeart/2005/8/layout/lProcess2"/>
    <dgm:cxn modelId="{7AD3E89D-BF6E-D147-A161-3649B7D07344}" type="presOf" srcId="{6E3B78E1-1A46-1348-9357-F144FCFA62F6}" destId="{2C833C03-D92F-7249-86E3-4698F6C86508}" srcOrd="0" destOrd="0" presId="urn:microsoft.com/office/officeart/2005/8/layout/lProcess2"/>
    <dgm:cxn modelId="{B75C3EF0-66D2-C540-BC45-72FD45B60390}" type="presOf" srcId="{E1CB40EC-FC4B-3B45-B219-44DCDE1C1250}" destId="{E55EABD5-05AC-F346-822A-49B6338E41D4}" srcOrd="0" destOrd="0" presId="urn:microsoft.com/office/officeart/2005/8/layout/lProcess2"/>
    <dgm:cxn modelId="{45D3C10F-39D6-9B45-87D9-D151BDE6F078}" type="presOf" srcId="{726CC934-3BEA-CA49-9D1F-883692DE9571}" destId="{70A25AEB-FB1D-AE43-A217-08219CC5FF66}" srcOrd="0" destOrd="0" presId="urn:microsoft.com/office/officeart/2005/8/layout/lProcess2"/>
    <dgm:cxn modelId="{A13B1ABA-B8B1-1D4F-BCF4-D61AA82AEA95}" type="presOf" srcId="{098D5E29-6625-024D-A9E4-CDB121EA5FF2}" destId="{198FF889-520B-C242-9CE9-6A2502989318}" srcOrd="1" destOrd="0" presId="urn:microsoft.com/office/officeart/2005/8/layout/lProcess2"/>
    <dgm:cxn modelId="{F4E7973C-B6DC-7D4E-A1B6-DB3ADCFAF9BE}" type="presOf" srcId="{9917F538-8F73-D248-BAB6-DFB5479BEC72}" destId="{080FCE06-4241-F04B-9EA0-AAA8F4C01327}" srcOrd="0" destOrd="0" presId="urn:microsoft.com/office/officeart/2005/8/layout/lProcess2"/>
    <dgm:cxn modelId="{533105B6-F071-1A43-A6EC-B0EC6258D000}" srcId="{E1CB40EC-FC4B-3B45-B219-44DCDE1C1250}" destId="{FD1A59CD-C9E0-B046-8851-420E33D2F172}" srcOrd="1" destOrd="0" parTransId="{55597100-3DA3-F142-B2FA-DFE82913864A}" sibTransId="{27D70FD9-A521-F746-A4F7-2FBD025F30AD}"/>
    <dgm:cxn modelId="{92185F75-857D-C442-999E-BC73EF9974F6}" srcId="{6E3B78E1-1A46-1348-9357-F144FCFA62F6}" destId="{74B98598-84C6-A444-BC5E-6E20B02DF6A0}" srcOrd="2" destOrd="0" parTransId="{E3716721-8821-FD49-A2F1-FFC189FB3B94}" sibTransId="{9632D135-9965-1442-9DEF-F19F7F0F88EB}"/>
    <dgm:cxn modelId="{0ACB0272-E695-F347-9FCF-2EC332B12E68}" srcId="{098D5E29-6625-024D-A9E4-CDB121EA5FF2}" destId="{C6C8BF5D-4806-7942-A94B-ED3286A3CDAC}" srcOrd="1" destOrd="0" parTransId="{A5DA50CC-4ED9-1842-8EFF-D47DB172CD18}" sibTransId="{AFDD0E77-2DB1-2F46-B458-403F652252E4}"/>
    <dgm:cxn modelId="{0296DD7E-AC26-8B4C-8232-C6194235CC15}" srcId="{098D5E29-6625-024D-A9E4-CDB121EA5FF2}" destId="{36C78A8D-3597-054E-9530-696C38CECB5A}" srcOrd="2" destOrd="0" parTransId="{08655BAA-6C02-3F4A-AE20-8EEB0AEE4C60}" sibTransId="{11C07A67-8CD0-A741-A867-FAA327C6BFFC}"/>
    <dgm:cxn modelId="{C6C99099-310D-144B-8CCC-6283CD2D28B5}" srcId="{E1CB40EC-FC4B-3B45-B219-44DCDE1C1250}" destId="{1A5D19AB-B63F-F54D-A7EF-A221C412EF4E}" srcOrd="2" destOrd="0" parTransId="{B8BDF46D-A19B-314A-9090-7F58AB637A9B}" sibTransId="{EFB53507-43F2-CC45-AC61-0953C8D0522F}"/>
    <dgm:cxn modelId="{02F93A61-6C4B-7141-B3D8-81EAC3A55762}" srcId="{6E3B78E1-1A46-1348-9357-F144FCFA62F6}" destId="{AC1323FF-EA7A-DC46-9BE7-C9FA40ADBBD6}" srcOrd="0" destOrd="0" parTransId="{9D9F3FB5-3AC2-B945-9B5A-EED60238AA12}" sibTransId="{23B9ECEB-041A-A847-9B1F-B0AEE249E528}"/>
    <dgm:cxn modelId="{7DE15C16-BF45-9C4D-9C14-D0F3D893CCB7}" type="presOf" srcId="{36C78A8D-3597-054E-9530-696C38CECB5A}" destId="{46E74995-A573-F447-BAC1-19D479604842}" srcOrd="0" destOrd="0" presId="urn:microsoft.com/office/officeart/2005/8/layout/lProcess2"/>
    <dgm:cxn modelId="{A6FED8B3-CE9F-6246-BB83-8A4809D54897}" srcId="{9F17BC8B-8A5B-CB42-AD16-85D10C837D98}" destId="{098D5E29-6625-024D-A9E4-CDB121EA5FF2}" srcOrd="2" destOrd="0" parTransId="{860BAA05-BA8B-FC4A-ABF1-2D0C7AB99F39}" sibTransId="{41B57AC5-6D9C-F043-AE4B-E4E44D56D5BC}"/>
    <dgm:cxn modelId="{D11194FF-387D-324E-9E9B-30EE12ECBA71}" srcId="{E1CB40EC-FC4B-3B45-B219-44DCDE1C1250}" destId="{726CC934-3BEA-CA49-9D1F-883692DE9571}" srcOrd="0" destOrd="0" parTransId="{A409C1EF-BCF6-CC4F-B2BF-B8FDFE2C36A0}" sibTransId="{D9F7786E-8B7A-204C-8760-4DAEAD79410A}"/>
    <dgm:cxn modelId="{4E0720ED-3A9E-4C4C-9F1A-FA959C90DFB9}" type="presOf" srcId="{1A5D19AB-B63F-F54D-A7EF-A221C412EF4E}" destId="{DB6030DE-5CEB-8049-83F0-0CC1BEE1A26E}" srcOrd="0" destOrd="0" presId="urn:microsoft.com/office/officeart/2005/8/layout/lProcess2"/>
    <dgm:cxn modelId="{21F75468-1C65-F94C-8E37-7DE0B84DF8E8}" srcId="{9F17BC8B-8A5B-CB42-AD16-85D10C837D98}" destId="{6E3B78E1-1A46-1348-9357-F144FCFA62F6}" srcOrd="0" destOrd="0" parTransId="{951A3725-F6AE-8748-9EE9-6DE8ABCD6CA6}" sibTransId="{A72C4CAC-5795-4F44-92DE-3D2F82156A91}"/>
    <dgm:cxn modelId="{5EEBE5A6-69B0-374D-ADD3-FB872F78C955}" type="presOf" srcId="{E1CB40EC-FC4B-3B45-B219-44DCDE1C1250}" destId="{6CF05757-DB3D-4349-B527-F3FFCDF2E357}" srcOrd="1" destOrd="0" presId="urn:microsoft.com/office/officeart/2005/8/layout/lProcess2"/>
    <dgm:cxn modelId="{2824A574-BFDD-6344-9B2C-CBD9ADCC1BE7}" type="presOf" srcId="{AC1323FF-EA7A-DC46-9BE7-C9FA40ADBBD6}" destId="{20FE1524-AF52-CE4D-84C0-F4466C3ED3E7}" srcOrd="0" destOrd="0" presId="urn:microsoft.com/office/officeart/2005/8/layout/lProcess2"/>
    <dgm:cxn modelId="{CCA342A6-CD37-5F4B-ADEB-0BAFA1E39368}" type="presOf" srcId="{CE7647F0-A2D4-6E4D-B402-76745678CAE4}" destId="{FE31DE08-BD0C-E64B-8948-BB21DED5BAE6}" srcOrd="0" destOrd="0" presId="urn:microsoft.com/office/officeart/2005/8/layout/lProcess2"/>
    <dgm:cxn modelId="{9AA6E447-0DCC-0244-BB8A-85BE0000A785}" type="presOf" srcId="{C6C8BF5D-4806-7942-A94B-ED3286A3CDAC}" destId="{1DA25B11-BE34-FD43-93B1-65F37A7CBD97}" srcOrd="0" destOrd="0" presId="urn:microsoft.com/office/officeart/2005/8/layout/lProcess2"/>
    <dgm:cxn modelId="{2FB824AC-429A-FB4E-A8DD-8FF0705F497E}" type="presParOf" srcId="{DA370A30-0C41-2F42-8357-A7B16D2774BB}" destId="{AF12280F-C7AF-9140-B9F2-6B860566BA81}" srcOrd="0" destOrd="0" presId="urn:microsoft.com/office/officeart/2005/8/layout/lProcess2"/>
    <dgm:cxn modelId="{13D4086B-5F88-C344-98F5-BBC85D4BEA40}" type="presParOf" srcId="{AF12280F-C7AF-9140-B9F2-6B860566BA81}" destId="{2C833C03-D92F-7249-86E3-4698F6C86508}" srcOrd="0" destOrd="0" presId="urn:microsoft.com/office/officeart/2005/8/layout/lProcess2"/>
    <dgm:cxn modelId="{24887BF7-F0BA-8745-B4C0-5BB215C03C80}" type="presParOf" srcId="{AF12280F-C7AF-9140-B9F2-6B860566BA81}" destId="{0BFD7CA2-C71D-4C4E-9DD5-2BF4C4828A57}" srcOrd="1" destOrd="0" presId="urn:microsoft.com/office/officeart/2005/8/layout/lProcess2"/>
    <dgm:cxn modelId="{24CB9C3C-2B73-F94E-A284-C885A6EF5E51}" type="presParOf" srcId="{AF12280F-C7AF-9140-B9F2-6B860566BA81}" destId="{D4E7A57D-4F25-3E4A-B5D9-37EAB23AB946}" srcOrd="2" destOrd="0" presId="urn:microsoft.com/office/officeart/2005/8/layout/lProcess2"/>
    <dgm:cxn modelId="{BCFB1C65-B322-614C-8D9D-AB55EAE1588D}" type="presParOf" srcId="{D4E7A57D-4F25-3E4A-B5D9-37EAB23AB946}" destId="{BB73A531-48C6-AC4D-A9F5-825C7E7B133F}" srcOrd="0" destOrd="0" presId="urn:microsoft.com/office/officeart/2005/8/layout/lProcess2"/>
    <dgm:cxn modelId="{92FF6AF4-E159-0E49-9D2E-826F2749C77F}" type="presParOf" srcId="{BB73A531-48C6-AC4D-A9F5-825C7E7B133F}" destId="{20FE1524-AF52-CE4D-84C0-F4466C3ED3E7}" srcOrd="0" destOrd="0" presId="urn:microsoft.com/office/officeart/2005/8/layout/lProcess2"/>
    <dgm:cxn modelId="{CC958A45-9AFB-334A-BA0E-DD943EF4AD2E}" type="presParOf" srcId="{BB73A531-48C6-AC4D-A9F5-825C7E7B133F}" destId="{DD1E1877-1924-8A48-B858-F39077AB32B8}" srcOrd="1" destOrd="0" presId="urn:microsoft.com/office/officeart/2005/8/layout/lProcess2"/>
    <dgm:cxn modelId="{C8AE1C46-2197-4741-88EF-519F6A027734}" type="presParOf" srcId="{BB73A531-48C6-AC4D-A9F5-825C7E7B133F}" destId="{2B565166-AFEF-C543-9AB3-9A54C895819F}" srcOrd="2" destOrd="0" presId="urn:microsoft.com/office/officeart/2005/8/layout/lProcess2"/>
    <dgm:cxn modelId="{4074D060-1B0C-834B-8CB5-6FDED1F51A20}" type="presParOf" srcId="{BB73A531-48C6-AC4D-A9F5-825C7E7B133F}" destId="{032843BE-04C7-6841-A736-DC62A89EE207}" srcOrd="3" destOrd="0" presId="urn:microsoft.com/office/officeart/2005/8/layout/lProcess2"/>
    <dgm:cxn modelId="{07CEDF4B-E75D-174E-B122-207513EC6FC3}" type="presParOf" srcId="{BB73A531-48C6-AC4D-A9F5-825C7E7B133F}" destId="{B329EFCE-3490-9D4A-BC92-657E8911AC2F}" srcOrd="4" destOrd="0" presId="urn:microsoft.com/office/officeart/2005/8/layout/lProcess2"/>
    <dgm:cxn modelId="{037C7253-BE23-3048-A15F-61BA8D80E1E6}" type="presParOf" srcId="{DA370A30-0C41-2F42-8357-A7B16D2774BB}" destId="{1211B86C-5576-D249-92E1-8CC9468BA819}" srcOrd="1" destOrd="0" presId="urn:microsoft.com/office/officeart/2005/8/layout/lProcess2"/>
    <dgm:cxn modelId="{D4D55474-8C19-3844-8089-63DD62DC3ED1}" type="presParOf" srcId="{DA370A30-0C41-2F42-8357-A7B16D2774BB}" destId="{045D8D67-C927-D04A-914D-A91C24247D27}" srcOrd="2" destOrd="0" presId="urn:microsoft.com/office/officeart/2005/8/layout/lProcess2"/>
    <dgm:cxn modelId="{7B4DF3B5-331E-8641-8717-3E38D2A398BD}" type="presParOf" srcId="{045D8D67-C927-D04A-914D-A91C24247D27}" destId="{E55EABD5-05AC-F346-822A-49B6338E41D4}" srcOrd="0" destOrd="0" presId="urn:microsoft.com/office/officeart/2005/8/layout/lProcess2"/>
    <dgm:cxn modelId="{6608B564-B00C-744A-B7D8-1FAF40108B56}" type="presParOf" srcId="{045D8D67-C927-D04A-914D-A91C24247D27}" destId="{6CF05757-DB3D-4349-B527-F3FFCDF2E357}" srcOrd="1" destOrd="0" presId="urn:microsoft.com/office/officeart/2005/8/layout/lProcess2"/>
    <dgm:cxn modelId="{938420E5-9B10-794E-9A75-DDF13CDC9EB6}" type="presParOf" srcId="{045D8D67-C927-D04A-914D-A91C24247D27}" destId="{314364E3-712C-D14E-8C80-9F2A7607B6C6}" srcOrd="2" destOrd="0" presId="urn:microsoft.com/office/officeart/2005/8/layout/lProcess2"/>
    <dgm:cxn modelId="{ECF8C120-7DB2-0047-B0B3-13CC930BF1A9}" type="presParOf" srcId="{314364E3-712C-D14E-8C80-9F2A7607B6C6}" destId="{578387FE-5249-0249-9261-07EBA10F6030}" srcOrd="0" destOrd="0" presId="urn:microsoft.com/office/officeart/2005/8/layout/lProcess2"/>
    <dgm:cxn modelId="{85018BBD-1D72-1E4A-B0F6-634BC92E7B83}" type="presParOf" srcId="{578387FE-5249-0249-9261-07EBA10F6030}" destId="{70A25AEB-FB1D-AE43-A217-08219CC5FF66}" srcOrd="0" destOrd="0" presId="urn:microsoft.com/office/officeart/2005/8/layout/lProcess2"/>
    <dgm:cxn modelId="{4B0EAE2C-D472-D04D-80E4-BF0FA561DF67}" type="presParOf" srcId="{578387FE-5249-0249-9261-07EBA10F6030}" destId="{76486814-66E8-1E47-8E02-4EA011665E99}" srcOrd="1" destOrd="0" presId="urn:microsoft.com/office/officeart/2005/8/layout/lProcess2"/>
    <dgm:cxn modelId="{8D9AFB7B-20B3-E645-9688-03A0A59C0822}" type="presParOf" srcId="{578387FE-5249-0249-9261-07EBA10F6030}" destId="{D9D6C9DC-18E4-7744-BDF3-5E4633F362BE}" srcOrd="2" destOrd="0" presId="urn:microsoft.com/office/officeart/2005/8/layout/lProcess2"/>
    <dgm:cxn modelId="{FAD8515F-B37F-3546-BD01-7EA84C26BE9F}" type="presParOf" srcId="{578387FE-5249-0249-9261-07EBA10F6030}" destId="{97E6D0FD-65B2-4746-9178-02D4785D977A}" srcOrd="3" destOrd="0" presId="urn:microsoft.com/office/officeart/2005/8/layout/lProcess2"/>
    <dgm:cxn modelId="{A2FC1DE3-24BC-EA4A-A02B-859B54FFF2DF}" type="presParOf" srcId="{578387FE-5249-0249-9261-07EBA10F6030}" destId="{DB6030DE-5CEB-8049-83F0-0CC1BEE1A26E}" srcOrd="4" destOrd="0" presId="urn:microsoft.com/office/officeart/2005/8/layout/lProcess2"/>
    <dgm:cxn modelId="{8518D3AE-4328-834A-8DC8-8E2B3CC14F61}" type="presParOf" srcId="{578387FE-5249-0249-9261-07EBA10F6030}" destId="{FC407656-9302-E340-BD36-C94F8E2FB487}" srcOrd="5" destOrd="0" presId="urn:microsoft.com/office/officeart/2005/8/layout/lProcess2"/>
    <dgm:cxn modelId="{4B7B99BE-0313-5941-922B-C7F30C3ECD4F}" type="presParOf" srcId="{578387FE-5249-0249-9261-07EBA10F6030}" destId="{FE31DE08-BD0C-E64B-8948-BB21DED5BAE6}" srcOrd="6" destOrd="0" presId="urn:microsoft.com/office/officeart/2005/8/layout/lProcess2"/>
    <dgm:cxn modelId="{D8D79134-AFD0-D04D-9C73-796E678A0D64}" type="presParOf" srcId="{DA370A30-0C41-2F42-8357-A7B16D2774BB}" destId="{1E6A83A4-8453-C44A-A835-BEA7F47AA9CE}" srcOrd="3" destOrd="0" presId="urn:microsoft.com/office/officeart/2005/8/layout/lProcess2"/>
    <dgm:cxn modelId="{496F9836-EED9-0E47-8E36-8650E77588E9}" type="presParOf" srcId="{DA370A30-0C41-2F42-8357-A7B16D2774BB}" destId="{69F0350A-02BF-4543-B24A-5D79813DC86C}" srcOrd="4" destOrd="0" presId="urn:microsoft.com/office/officeart/2005/8/layout/lProcess2"/>
    <dgm:cxn modelId="{E677E75C-67FA-A84D-B91C-F7052769E699}" type="presParOf" srcId="{69F0350A-02BF-4543-B24A-5D79813DC86C}" destId="{F4338B88-986E-E346-A6DE-F9ACB37D3951}" srcOrd="0" destOrd="0" presId="urn:microsoft.com/office/officeart/2005/8/layout/lProcess2"/>
    <dgm:cxn modelId="{5F9768B2-89DF-B84C-9DBF-58F516A5C299}" type="presParOf" srcId="{69F0350A-02BF-4543-B24A-5D79813DC86C}" destId="{198FF889-520B-C242-9CE9-6A2502989318}" srcOrd="1" destOrd="0" presId="urn:microsoft.com/office/officeart/2005/8/layout/lProcess2"/>
    <dgm:cxn modelId="{5C7043BD-274F-5940-9E04-7BED45CDB1A6}" type="presParOf" srcId="{69F0350A-02BF-4543-B24A-5D79813DC86C}" destId="{60A14332-C961-C944-8951-FCCB444ABB45}" srcOrd="2" destOrd="0" presId="urn:microsoft.com/office/officeart/2005/8/layout/lProcess2"/>
    <dgm:cxn modelId="{BDECF903-8EA7-364E-8523-B886EAABAE76}" type="presParOf" srcId="{60A14332-C961-C944-8951-FCCB444ABB45}" destId="{18D5CC29-0E7A-4142-8EE3-C7F0E3B40D88}" srcOrd="0" destOrd="0" presId="urn:microsoft.com/office/officeart/2005/8/layout/lProcess2"/>
    <dgm:cxn modelId="{EBDD8103-17B7-5E45-BC7E-AABF6DB8298E}" type="presParOf" srcId="{18D5CC29-0E7A-4142-8EE3-C7F0E3B40D88}" destId="{080FCE06-4241-F04B-9EA0-AAA8F4C01327}" srcOrd="0" destOrd="0" presId="urn:microsoft.com/office/officeart/2005/8/layout/lProcess2"/>
    <dgm:cxn modelId="{2561B2C6-AE79-814F-AAF1-1E5EC2D539F3}" type="presParOf" srcId="{18D5CC29-0E7A-4142-8EE3-C7F0E3B40D88}" destId="{6411AAE6-81A0-2547-8202-205BC8000841}" srcOrd="1" destOrd="0" presId="urn:microsoft.com/office/officeart/2005/8/layout/lProcess2"/>
    <dgm:cxn modelId="{CBFA5108-BDF9-D647-AA4D-D265DCED8F37}" type="presParOf" srcId="{18D5CC29-0E7A-4142-8EE3-C7F0E3B40D88}" destId="{1DA25B11-BE34-FD43-93B1-65F37A7CBD97}" srcOrd="2" destOrd="0" presId="urn:microsoft.com/office/officeart/2005/8/layout/lProcess2"/>
    <dgm:cxn modelId="{3EAC768A-083F-334B-A4E4-7F223D45F659}" type="presParOf" srcId="{18D5CC29-0E7A-4142-8EE3-C7F0E3B40D88}" destId="{83ADA89A-4BAA-AA4E-AE1D-E4BC5FB51489}" srcOrd="3" destOrd="0" presId="urn:microsoft.com/office/officeart/2005/8/layout/lProcess2"/>
    <dgm:cxn modelId="{CE3A7B28-332B-A142-8035-45DFF57394BE}" type="presParOf" srcId="{18D5CC29-0E7A-4142-8EE3-C7F0E3B40D88}" destId="{46E74995-A573-F447-BAC1-19D47960484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41490E-5A25-5540-8C60-CB118EFEA62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992E8-E3D0-FC49-A267-CFF610B7998F}">
      <dgm:prSet phldrT="[Text]"/>
      <dgm:spPr/>
      <dgm:t>
        <a:bodyPr/>
        <a:lstStyle/>
        <a:p>
          <a:pPr algn="ctr"/>
          <a:r>
            <a:rPr lang="en-US" dirty="0" smtClean="0"/>
            <a:t>Available Instruments</a:t>
          </a:r>
          <a:endParaRPr lang="en-US" dirty="0"/>
        </a:p>
      </dgm:t>
    </dgm:pt>
    <dgm:pt modelId="{4B7DE9D6-A602-D740-945D-D4A6E833957B}" type="parTrans" cxnId="{BE973113-6E86-474C-BB27-07EE9957399C}">
      <dgm:prSet/>
      <dgm:spPr/>
      <dgm:t>
        <a:bodyPr/>
        <a:lstStyle/>
        <a:p>
          <a:pPr algn="ctr"/>
          <a:endParaRPr lang="en-US"/>
        </a:p>
      </dgm:t>
    </dgm:pt>
    <dgm:pt modelId="{1858E029-DF35-874D-8340-8D93D4F08B00}" type="sibTrans" cxnId="{BE973113-6E86-474C-BB27-07EE9957399C}">
      <dgm:prSet/>
      <dgm:spPr/>
      <dgm:t>
        <a:bodyPr/>
        <a:lstStyle/>
        <a:p>
          <a:pPr algn="ctr"/>
          <a:endParaRPr lang="en-US"/>
        </a:p>
      </dgm:t>
    </dgm:pt>
    <dgm:pt modelId="{918E5D7B-7A5F-B444-8EB7-346716B299A5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FFFF66"/>
              </a:solidFill>
            </a:rPr>
            <a:t>Classroom</a:t>
          </a:r>
        </a:p>
        <a:p>
          <a:pPr algn="ctr"/>
          <a:r>
            <a:rPr lang="en-US" dirty="0" smtClean="0">
              <a:solidFill>
                <a:srgbClr val="FFFF66"/>
              </a:solidFill>
            </a:rPr>
            <a:t>Keyboard</a:t>
          </a:r>
          <a:endParaRPr lang="en-US" dirty="0">
            <a:solidFill>
              <a:srgbClr val="FFFF66"/>
            </a:solidFill>
          </a:endParaRPr>
        </a:p>
      </dgm:t>
    </dgm:pt>
    <dgm:pt modelId="{8224F6B2-DA6B-2642-AF7F-52FF365E9E1F}" type="parTrans" cxnId="{0596D636-FBA0-5248-9ED1-1F7F1BEC3AE5}">
      <dgm:prSet/>
      <dgm:spPr/>
      <dgm:t>
        <a:bodyPr/>
        <a:lstStyle/>
        <a:p>
          <a:pPr algn="ctr"/>
          <a:endParaRPr lang="en-US"/>
        </a:p>
      </dgm:t>
    </dgm:pt>
    <dgm:pt modelId="{A7479565-342B-7441-B359-A3C4E498E6BE}" type="sibTrans" cxnId="{0596D636-FBA0-5248-9ED1-1F7F1BEC3AE5}">
      <dgm:prSet/>
      <dgm:spPr/>
      <dgm:t>
        <a:bodyPr/>
        <a:lstStyle/>
        <a:p>
          <a:pPr algn="ctr"/>
          <a:endParaRPr lang="en-US"/>
        </a:p>
      </dgm:t>
    </dgm:pt>
    <dgm:pt modelId="{BDBCEE8C-9A5F-F049-9126-5A7CFF102B04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FFFF66"/>
              </a:solidFill>
            </a:rPr>
            <a:t>Classroom Tuned Percussion</a:t>
          </a:r>
          <a:endParaRPr lang="en-US" dirty="0">
            <a:solidFill>
              <a:srgbClr val="FFFF66"/>
            </a:solidFill>
          </a:endParaRPr>
        </a:p>
      </dgm:t>
    </dgm:pt>
    <dgm:pt modelId="{69078A52-3363-9542-A8D0-EA4BFDD4919F}" type="parTrans" cxnId="{AEEF684D-F36D-C744-A6E2-E6F3338E47BB}">
      <dgm:prSet/>
      <dgm:spPr/>
      <dgm:t>
        <a:bodyPr/>
        <a:lstStyle/>
        <a:p>
          <a:pPr algn="ctr"/>
          <a:endParaRPr lang="en-US"/>
        </a:p>
      </dgm:t>
    </dgm:pt>
    <dgm:pt modelId="{579D979B-AD34-CC48-A3F2-30EAE444F9A6}" type="sibTrans" cxnId="{AEEF684D-F36D-C744-A6E2-E6F3338E47BB}">
      <dgm:prSet/>
      <dgm:spPr/>
      <dgm:t>
        <a:bodyPr/>
        <a:lstStyle/>
        <a:p>
          <a:pPr algn="ctr"/>
          <a:endParaRPr lang="en-US"/>
        </a:p>
      </dgm:t>
    </dgm:pt>
    <dgm:pt modelId="{5CEB0469-7CF8-7646-BE99-6215A968C9DC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CCFFCC"/>
              </a:solidFill>
            </a:rPr>
            <a:t>Instrument Tuition Brass</a:t>
          </a:r>
          <a:endParaRPr lang="en-US" dirty="0">
            <a:solidFill>
              <a:srgbClr val="CCFFCC"/>
            </a:solidFill>
          </a:endParaRPr>
        </a:p>
      </dgm:t>
    </dgm:pt>
    <dgm:pt modelId="{CDD3F238-4A6B-4549-8FB8-C2CDE9CDB2C6}" type="parTrans" cxnId="{451CBD20-89A7-1342-9542-ED86AE14FE44}">
      <dgm:prSet/>
      <dgm:spPr/>
      <dgm:t>
        <a:bodyPr/>
        <a:lstStyle/>
        <a:p>
          <a:pPr algn="ctr"/>
          <a:endParaRPr lang="en-US"/>
        </a:p>
      </dgm:t>
    </dgm:pt>
    <dgm:pt modelId="{E0BFEE18-A216-2B41-9D25-C91135A7C7A0}" type="sibTrans" cxnId="{451CBD20-89A7-1342-9542-ED86AE14FE44}">
      <dgm:prSet/>
      <dgm:spPr/>
      <dgm:t>
        <a:bodyPr/>
        <a:lstStyle/>
        <a:p>
          <a:pPr algn="ctr"/>
          <a:endParaRPr lang="en-US"/>
        </a:p>
      </dgm:t>
    </dgm:pt>
    <dgm:pt modelId="{D54B9E4D-3BD1-8B49-A4D1-97ED2EDF1847}">
      <dgm:prSet/>
      <dgm:spPr/>
      <dgm:t>
        <a:bodyPr/>
        <a:lstStyle/>
        <a:p>
          <a:pPr algn="ctr"/>
          <a:r>
            <a:rPr lang="en-US" dirty="0" smtClean="0">
              <a:solidFill>
                <a:srgbClr val="FFFF66"/>
              </a:solidFill>
            </a:rPr>
            <a:t>Classroom Lead Guitar</a:t>
          </a:r>
          <a:endParaRPr lang="en-US" dirty="0">
            <a:solidFill>
              <a:srgbClr val="FFFF66"/>
            </a:solidFill>
          </a:endParaRPr>
        </a:p>
      </dgm:t>
    </dgm:pt>
    <dgm:pt modelId="{52B4F0F7-A248-944B-9061-09DA78A84400}" type="parTrans" cxnId="{3924415E-734B-A54F-9417-94E847BDE8AE}">
      <dgm:prSet/>
      <dgm:spPr/>
      <dgm:t>
        <a:bodyPr/>
        <a:lstStyle/>
        <a:p>
          <a:pPr algn="ctr"/>
          <a:endParaRPr lang="en-US"/>
        </a:p>
      </dgm:t>
    </dgm:pt>
    <dgm:pt modelId="{B25A7CDB-0DB5-9F4D-8B21-10BC45493767}" type="sibTrans" cxnId="{3924415E-734B-A54F-9417-94E847BDE8AE}">
      <dgm:prSet/>
      <dgm:spPr/>
      <dgm:t>
        <a:bodyPr/>
        <a:lstStyle/>
        <a:p>
          <a:pPr algn="ctr"/>
          <a:endParaRPr lang="en-US"/>
        </a:p>
      </dgm:t>
    </dgm:pt>
    <dgm:pt modelId="{0095BFE7-E9CE-284F-A0F4-16273978AD4C}">
      <dgm:prSet/>
      <dgm:spPr/>
      <dgm:t>
        <a:bodyPr/>
        <a:lstStyle/>
        <a:p>
          <a:pPr algn="ctr"/>
          <a:r>
            <a:rPr lang="en-US" dirty="0" smtClean="0">
              <a:solidFill>
                <a:srgbClr val="FFFF66"/>
              </a:solidFill>
            </a:rPr>
            <a:t>Classroom Voice</a:t>
          </a:r>
          <a:endParaRPr lang="en-US" dirty="0">
            <a:solidFill>
              <a:srgbClr val="FFFF66"/>
            </a:solidFill>
          </a:endParaRPr>
        </a:p>
      </dgm:t>
    </dgm:pt>
    <dgm:pt modelId="{B3AFFBC4-3FF7-F04D-96BD-6265454E6A3B}" type="parTrans" cxnId="{E616878A-0C93-C44B-9A1E-90A1C7C13949}">
      <dgm:prSet/>
      <dgm:spPr/>
      <dgm:t>
        <a:bodyPr/>
        <a:lstStyle/>
        <a:p>
          <a:pPr algn="ctr"/>
          <a:endParaRPr lang="en-US"/>
        </a:p>
      </dgm:t>
    </dgm:pt>
    <dgm:pt modelId="{C3435E58-4AD0-BA4E-8EB6-D64C8E568B5F}" type="sibTrans" cxnId="{E616878A-0C93-C44B-9A1E-90A1C7C13949}">
      <dgm:prSet/>
      <dgm:spPr/>
      <dgm:t>
        <a:bodyPr/>
        <a:lstStyle/>
        <a:p>
          <a:pPr algn="ctr"/>
          <a:endParaRPr lang="en-US"/>
        </a:p>
      </dgm:t>
    </dgm:pt>
    <dgm:pt modelId="{212A6E04-E421-9142-A32C-570956D77E6F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CCFFCC"/>
              </a:solidFill>
            </a:rPr>
            <a:t>Instrument tuition Woodwind</a:t>
          </a:r>
          <a:endParaRPr lang="en-US" dirty="0">
            <a:solidFill>
              <a:srgbClr val="CCFFCC"/>
            </a:solidFill>
          </a:endParaRPr>
        </a:p>
      </dgm:t>
    </dgm:pt>
    <dgm:pt modelId="{92379940-1023-CA4A-99CA-BACA2DA8B50A}" type="parTrans" cxnId="{6F6BA18D-F845-F74E-86B5-CB0E8A832100}">
      <dgm:prSet/>
      <dgm:spPr/>
      <dgm:t>
        <a:bodyPr/>
        <a:lstStyle/>
        <a:p>
          <a:pPr algn="ctr"/>
          <a:endParaRPr lang="en-US"/>
        </a:p>
      </dgm:t>
    </dgm:pt>
    <dgm:pt modelId="{308CC5F7-A1C0-9D49-BB57-EAFC2F9F1657}" type="sibTrans" cxnId="{6F6BA18D-F845-F74E-86B5-CB0E8A832100}">
      <dgm:prSet/>
      <dgm:spPr/>
      <dgm:t>
        <a:bodyPr/>
        <a:lstStyle/>
        <a:p>
          <a:pPr algn="ctr"/>
          <a:endParaRPr lang="en-US"/>
        </a:p>
      </dgm:t>
    </dgm:pt>
    <dgm:pt modelId="{B6D34890-BC3A-3D4A-A169-E12B51EA84D7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CCFFCC"/>
              </a:solidFill>
            </a:rPr>
            <a:t>Instrument tuition Strings</a:t>
          </a:r>
          <a:endParaRPr lang="en-US" dirty="0">
            <a:solidFill>
              <a:srgbClr val="CCFFCC"/>
            </a:solidFill>
          </a:endParaRPr>
        </a:p>
      </dgm:t>
    </dgm:pt>
    <dgm:pt modelId="{2EF0FE18-E2C2-F046-BC5D-C86CEB3A3C10}" type="parTrans" cxnId="{FFC5AA08-BE22-0542-9991-B7CF06BBB4FE}">
      <dgm:prSet/>
      <dgm:spPr/>
      <dgm:t>
        <a:bodyPr/>
        <a:lstStyle/>
        <a:p>
          <a:pPr algn="ctr"/>
          <a:endParaRPr lang="en-US"/>
        </a:p>
      </dgm:t>
    </dgm:pt>
    <dgm:pt modelId="{4E43EE1A-A9DD-0B43-A32C-4FCB7A2CDDF8}" type="sibTrans" cxnId="{FFC5AA08-BE22-0542-9991-B7CF06BBB4FE}">
      <dgm:prSet/>
      <dgm:spPr/>
      <dgm:t>
        <a:bodyPr/>
        <a:lstStyle/>
        <a:p>
          <a:pPr algn="ctr"/>
          <a:endParaRPr lang="en-US"/>
        </a:p>
      </dgm:t>
    </dgm:pt>
    <dgm:pt modelId="{00DC55E3-256D-0C43-8E2A-19A23F660F9B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CCFFCC"/>
              </a:solidFill>
            </a:rPr>
            <a:t>Instrument Tuition Bagpipes</a:t>
          </a:r>
          <a:endParaRPr lang="en-US" dirty="0">
            <a:solidFill>
              <a:srgbClr val="CCFFCC"/>
            </a:solidFill>
          </a:endParaRPr>
        </a:p>
      </dgm:t>
    </dgm:pt>
    <dgm:pt modelId="{0311EFBC-23BB-144D-ACDB-96F1EC008A2E}" type="parTrans" cxnId="{CB24FCB1-A0CE-E044-BDBD-F6917ED51D3C}">
      <dgm:prSet/>
      <dgm:spPr/>
      <dgm:t>
        <a:bodyPr/>
        <a:lstStyle/>
        <a:p>
          <a:pPr algn="ctr"/>
          <a:endParaRPr lang="en-US"/>
        </a:p>
      </dgm:t>
    </dgm:pt>
    <dgm:pt modelId="{EB9559C7-7046-5442-B1C6-0D47E8BC86B4}" type="sibTrans" cxnId="{CB24FCB1-A0CE-E044-BDBD-F6917ED51D3C}">
      <dgm:prSet/>
      <dgm:spPr/>
      <dgm:t>
        <a:bodyPr/>
        <a:lstStyle/>
        <a:p>
          <a:pPr algn="ctr"/>
          <a:endParaRPr lang="en-US"/>
        </a:p>
      </dgm:t>
    </dgm:pt>
    <dgm:pt modelId="{0FF678F3-D92B-9541-B46A-D43EA760F49F}">
      <dgm:prSet/>
      <dgm:spPr/>
      <dgm:t>
        <a:bodyPr/>
        <a:lstStyle/>
        <a:p>
          <a:pPr algn="ctr"/>
          <a:r>
            <a:rPr lang="en-US" dirty="0" smtClean="0">
              <a:solidFill>
                <a:srgbClr val="FFFF66"/>
              </a:solidFill>
            </a:rPr>
            <a:t>Classroom Bass Guitar</a:t>
          </a:r>
          <a:endParaRPr lang="en-US" dirty="0">
            <a:solidFill>
              <a:srgbClr val="FFFF66"/>
            </a:solidFill>
          </a:endParaRPr>
        </a:p>
      </dgm:t>
    </dgm:pt>
    <dgm:pt modelId="{F1BB64B8-B45D-B542-A39D-4844A8D8CB8C}" type="parTrans" cxnId="{E698EB0C-F5BF-A547-8336-4EA341DD1310}">
      <dgm:prSet/>
      <dgm:spPr/>
      <dgm:t>
        <a:bodyPr/>
        <a:lstStyle/>
        <a:p>
          <a:pPr algn="ctr"/>
          <a:endParaRPr lang="en-US"/>
        </a:p>
      </dgm:t>
    </dgm:pt>
    <dgm:pt modelId="{0A06B08F-A52E-FA44-9AC0-9517A028AC30}" type="sibTrans" cxnId="{E698EB0C-F5BF-A547-8336-4EA341DD1310}">
      <dgm:prSet/>
      <dgm:spPr/>
      <dgm:t>
        <a:bodyPr/>
        <a:lstStyle/>
        <a:p>
          <a:pPr algn="ctr"/>
          <a:endParaRPr lang="en-US"/>
        </a:p>
      </dgm:t>
    </dgm:pt>
    <dgm:pt modelId="{DE33AE24-1F36-2141-8A14-722215F55080}" type="pres">
      <dgm:prSet presAssocID="{1941490E-5A25-5540-8C60-CB118EFEA6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6EA5C-DBCA-C946-9C00-6D233EBD9BEA}" type="pres">
      <dgm:prSet presAssocID="{688992E8-E3D0-FC49-A267-CFF610B7998F}" presName="centerShape" presStyleLbl="node0" presStyleIdx="0" presStyleCnt="1"/>
      <dgm:spPr/>
      <dgm:t>
        <a:bodyPr/>
        <a:lstStyle/>
        <a:p>
          <a:endParaRPr lang="en-US"/>
        </a:p>
      </dgm:t>
    </dgm:pt>
    <dgm:pt modelId="{4645CEB2-01AA-A645-B647-15F16B2A2452}" type="pres">
      <dgm:prSet presAssocID="{8224F6B2-DA6B-2642-AF7F-52FF365E9E1F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8D76A712-DA10-544C-8AF3-F45A5359006C}" type="pres">
      <dgm:prSet presAssocID="{918E5D7B-7A5F-B444-8EB7-346716B299A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5D4B6-5E6C-6245-BBF5-4C14B3208477}" type="pres">
      <dgm:prSet presAssocID="{52B4F0F7-A248-944B-9061-09DA78A84400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3C87F6F1-BD89-EA4B-A6F1-39912C3517CE}" type="pres">
      <dgm:prSet presAssocID="{D54B9E4D-3BD1-8B49-A4D1-97ED2EDF184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E1D6-B15F-C343-AE9B-2D8010C2F9BC}" type="pres">
      <dgm:prSet presAssocID="{F1BB64B8-B45D-B542-A39D-4844A8D8CB8C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C3E7FA8A-B783-BD41-8E70-2B12CD240EA4}" type="pres">
      <dgm:prSet presAssocID="{0FF678F3-D92B-9541-B46A-D43EA760F49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6DD7-4D92-D749-9EAB-40CC4DD87DCD}" type="pres">
      <dgm:prSet presAssocID="{B3AFFBC4-3FF7-F04D-96BD-6265454E6A3B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0F5ABF40-4299-DB44-A285-129AEF21DE4D}" type="pres">
      <dgm:prSet presAssocID="{0095BFE7-E9CE-284F-A0F4-16273978AD4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BF0DE-5BDD-B64C-93FE-992771A8A066}" type="pres">
      <dgm:prSet presAssocID="{69078A52-3363-9542-A8D0-EA4BFDD4919F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FB5AF078-0C8E-1043-A691-D19A2EB73BF9}" type="pres">
      <dgm:prSet presAssocID="{BDBCEE8C-9A5F-F049-9126-5A7CFF102B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9AF40-A144-ED40-9898-BC4B957E0DF9}" type="pres">
      <dgm:prSet presAssocID="{CDD3F238-4A6B-4549-8FB8-C2CDE9CDB2C6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61EDF2EE-F9B9-1B49-96F3-CE6AAD583411}" type="pres">
      <dgm:prSet presAssocID="{5CEB0469-7CF8-7646-BE99-6215A968C9D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63EF6-A488-AB45-B6EB-6CC99A56F639}" type="pres">
      <dgm:prSet presAssocID="{92379940-1023-CA4A-99CA-BACA2DA8B50A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AA27EA25-7DB6-1D4F-AC0A-9C9CB72126E2}" type="pres">
      <dgm:prSet presAssocID="{212A6E04-E421-9142-A32C-570956D77E6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1B40F-2334-984A-83E7-67156AE7C691}" type="pres">
      <dgm:prSet presAssocID="{2EF0FE18-E2C2-F046-BC5D-C86CEB3A3C10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859E2EA5-23A9-104F-9EF2-D853422040A0}" type="pres">
      <dgm:prSet presAssocID="{B6D34890-BC3A-3D4A-A169-E12B51EA84D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CF6CF-E6FD-0A43-BFE5-481286E45EF7}" type="pres">
      <dgm:prSet presAssocID="{0311EFBC-23BB-144D-ACDB-96F1EC008A2E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46E0C1FB-2FCB-7643-8D5E-87A388580692}" type="pres">
      <dgm:prSet presAssocID="{00DC55E3-256D-0C43-8E2A-19A23F660F9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615F0-7CF3-D04F-8BA2-1D6A67E39032}" type="presOf" srcId="{B3AFFBC4-3FF7-F04D-96BD-6265454E6A3B}" destId="{37A36DD7-4D92-D749-9EAB-40CC4DD87DCD}" srcOrd="0" destOrd="0" presId="urn:microsoft.com/office/officeart/2005/8/layout/radial4"/>
    <dgm:cxn modelId="{065D0247-65E4-4749-8AD0-4B2D0E34158A}" type="presOf" srcId="{BDBCEE8C-9A5F-F049-9126-5A7CFF102B04}" destId="{FB5AF078-0C8E-1043-A691-D19A2EB73BF9}" srcOrd="0" destOrd="0" presId="urn:microsoft.com/office/officeart/2005/8/layout/radial4"/>
    <dgm:cxn modelId="{DAE2D7E5-1CFA-7947-BB71-B9E741F6DD7B}" type="presOf" srcId="{92379940-1023-CA4A-99CA-BACA2DA8B50A}" destId="{EC263EF6-A488-AB45-B6EB-6CC99A56F639}" srcOrd="0" destOrd="0" presId="urn:microsoft.com/office/officeart/2005/8/layout/radial4"/>
    <dgm:cxn modelId="{98D50777-D0B4-8645-9B2D-65FE6FB3B454}" type="presOf" srcId="{00DC55E3-256D-0C43-8E2A-19A23F660F9B}" destId="{46E0C1FB-2FCB-7643-8D5E-87A388580692}" srcOrd="0" destOrd="0" presId="urn:microsoft.com/office/officeart/2005/8/layout/radial4"/>
    <dgm:cxn modelId="{19030FF9-A7A8-8749-A160-A98F45F35612}" type="presOf" srcId="{CDD3F238-4A6B-4549-8FB8-C2CDE9CDB2C6}" destId="{05C9AF40-A144-ED40-9898-BC4B957E0DF9}" srcOrd="0" destOrd="0" presId="urn:microsoft.com/office/officeart/2005/8/layout/radial4"/>
    <dgm:cxn modelId="{36C1CEDE-DA7F-B24F-8F4D-872439E1F29A}" type="presOf" srcId="{688992E8-E3D0-FC49-A267-CFF610B7998F}" destId="{87A6EA5C-DBCA-C946-9C00-6D233EBD9BEA}" srcOrd="0" destOrd="0" presId="urn:microsoft.com/office/officeart/2005/8/layout/radial4"/>
    <dgm:cxn modelId="{E4A517D7-88D0-F643-BFDB-5282B39C9149}" type="presOf" srcId="{8224F6B2-DA6B-2642-AF7F-52FF365E9E1F}" destId="{4645CEB2-01AA-A645-B647-15F16B2A2452}" srcOrd="0" destOrd="0" presId="urn:microsoft.com/office/officeart/2005/8/layout/radial4"/>
    <dgm:cxn modelId="{643F00CD-3EB5-6049-92A1-2DD1E0BF2905}" type="presOf" srcId="{52B4F0F7-A248-944B-9061-09DA78A84400}" destId="{C365D4B6-5E6C-6245-BBF5-4C14B3208477}" srcOrd="0" destOrd="0" presId="urn:microsoft.com/office/officeart/2005/8/layout/radial4"/>
    <dgm:cxn modelId="{4D50F99A-F2B6-9B4D-9D65-6316AC9A0041}" type="presOf" srcId="{5CEB0469-7CF8-7646-BE99-6215A968C9DC}" destId="{61EDF2EE-F9B9-1B49-96F3-CE6AAD583411}" srcOrd="0" destOrd="0" presId="urn:microsoft.com/office/officeart/2005/8/layout/radial4"/>
    <dgm:cxn modelId="{0AF204B1-49A5-654A-8922-1C4AF0E8CFD3}" type="presOf" srcId="{2EF0FE18-E2C2-F046-BC5D-C86CEB3A3C10}" destId="{9481B40F-2334-984A-83E7-67156AE7C691}" srcOrd="0" destOrd="0" presId="urn:microsoft.com/office/officeart/2005/8/layout/radial4"/>
    <dgm:cxn modelId="{AEEF684D-F36D-C744-A6E2-E6F3338E47BB}" srcId="{688992E8-E3D0-FC49-A267-CFF610B7998F}" destId="{BDBCEE8C-9A5F-F049-9126-5A7CFF102B04}" srcOrd="4" destOrd="0" parTransId="{69078A52-3363-9542-A8D0-EA4BFDD4919F}" sibTransId="{579D979B-AD34-CC48-A3F2-30EAE444F9A6}"/>
    <dgm:cxn modelId="{17E2D738-D80C-7E4E-8338-DE762162D19C}" type="presOf" srcId="{212A6E04-E421-9142-A32C-570956D77E6F}" destId="{AA27EA25-7DB6-1D4F-AC0A-9C9CB72126E2}" srcOrd="0" destOrd="0" presId="urn:microsoft.com/office/officeart/2005/8/layout/radial4"/>
    <dgm:cxn modelId="{E0E1773E-0F3B-8244-A0EE-CA8044C5D374}" type="presOf" srcId="{0FF678F3-D92B-9541-B46A-D43EA760F49F}" destId="{C3E7FA8A-B783-BD41-8E70-2B12CD240EA4}" srcOrd="0" destOrd="0" presId="urn:microsoft.com/office/officeart/2005/8/layout/radial4"/>
    <dgm:cxn modelId="{451CBD20-89A7-1342-9542-ED86AE14FE44}" srcId="{688992E8-E3D0-FC49-A267-CFF610B7998F}" destId="{5CEB0469-7CF8-7646-BE99-6215A968C9DC}" srcOrd="5" destOrd="0" parTransId="{CDD3F238-4A6B-4549-8FB8-C2CDE9CDB2C6}" sibTransId="{E0BFEE18-A216-2B41-9D25-C91135A7C7A0}"/>
    <dgm:cxn modelId="{CB24FCB1-A0CE-E044-BDBD-F6917ED51D3C}" srcId="{688992E8-E3D0-FC49-A267-CFF610B7998F}" destId="{00DC55E3-256D-0C43-8E2A-19A23F660F9B}" srcOrd="8" destOrd="0" parTransId="{0311EFBC-23BB-144D-ACDB-96F1EC008A2E}" sibTransId="{EB9559C7-7046-5442-B1C6-0D47E8BC86B4}"/>
    <dgm:cxn modelId="{5A1E2323-B059-524B-80A9-8ADC10CB13B7}" type="presOf" srcId="{F1BB64B8-B45D-B542-A39D-4844A8D8CB8C}" destId="{177BE1D6-B15F-C343-AE9B-2D8010C2F9BC}" srcOrd="0" destOrd="0" presId="urn:microsoft.com/office/officeart/2005/8/layout/radial4"/>
    <dgm:cxn modelId="{D85C642A-B4C5-0F49-AE8B-BD0F027F06CA}" type="presOf" srcId="{918E5D7B-7A5F-B444-8EB7-346716B299A5}" destId="{8D76A712-DA10-544C-8AF3-F45A5359006C}" srcOrd="0" destOrd="0" presId="urn:microsoft.com/office/officeart/2005/8/layout/radial4"/>
    <dgm:cxn modelId="{3D0F3E23-6C4E-B94E-82A4-2DE5F39C6747}" type="presOf" srcId="{D54B9E4D-3BD1-8B49-A4D1-97ED2EDF1847}" destId="{3C87F6F1-BD89-EA4B-A6F1-39912C3517CE}" srcOrd="0" destOrd="0" presId="urn:microsoft.com/office/officeart/2005/8/layout/radial4"/>
    <dgm:cxn modelId="{E616878A-0C93-C44B-9A1E-90A1C7C13949}" srcId="{688992E8-E3D0-FC49-A267-CFF610B7998F}" destId="{0095BFE7-E9CE-284F-A0F4-16273978AD4C}" srcOrd="3" destOrd="0" parTransId="{B3AFFBC4-3FF7-F04D-96BD-6265454E6A3B}" sibTransId="{C3435E58-4AD0-BA4E-8EB6-D64C8E568B5F}"/>
    <dgm:cxn modelId="{BE973113-6E86-474C-BB27-07EE9957399C}" srcId="{1941490E-5A25-5540-8C60-CB118EFEA626}" destId="{688992E8-E3D0-FC49-A267-CFF610B7998F}" srcOrd="0" destOrd="0" parTransId="{4B7DE9D6-A602-D740-945D-D4A6E833957B}" sibTransId="{1858E029-DF35-874D-8340-8D93D4F08B00}"/>
    <dgm:cxn modelId="{ABC4B0D5-E2B8-D440-A984-1BFDFB8CB8D2}" type="presOf" srcId="{B6D34890-BC3A-3D4A-A169-E12B51EA84D7}" destId="{859E2EA5-23A9-104F-9EF2-D853422040A0}" srcOrd="0" destOrd="0" presId="urn:microsoft.com/office/officeart/2005/8/layout/radial4"/>
    <dgm:cxn modelId="{F4EA909A-592A-F84E-812C-877AC6CBBA70}" type="presOf" srcId="{0095BFE7-E9CE-284F-A0F4-16273978AD4C}" destId="{0F5ABF40-4299-DB44-A285-129AEF21DE4D}" srcOrd="0" destOrd="0" presId="urn:microsoft.com/office/officeart/2005/8/layout/radial4"/>
    <dgm:cxn modelId="{9656799D-F043-BF40-AA64-94128B6D100D}" type="presOf" srcId="{0311EFBC-23BB-144D-ACDB-96F1EC008A2E}" destId="{B91CF6CF-E6FD-0A43-BFE5-481286E45EF7}" srcOrd="0" destOrd="0" presId="urn:microsoft.com/office/officeart/2005/8/layout/radial4"/>
    <dgm:cxn modelId="{6F6BA18D-F845-F74E-86B5-CB0E8A832100}" srcId="{688992E8-E3D0-FC49-A267-CFF610B7998F}" destId="{212A6E04-E421-9142-A32C-570956D77E6F}" srcOrd="6" destOrd="0" parTransId="{92379940-1023-CA4A-99CA-BACA2DA8B50A}" sibTransId="{308CC5F7-A1C0-9D49-BB57-EAFC2F9F1657}"/>
    <dgm:cxn modelId="{FFC5AA08-BE22-0542-9991-B7CF06BBB4FE}" srcId="{688992E8-E3D0-FC49-A267-CFF610B7998F}" destId="{B6D34890-BC3A-3D4A-A169-E12B51EA84D7}" srcOrd="7" destOrd="0" parTransId="{2EF0FE18-E2C2-F046-BC5D-C86CEB3A3C10}" sibTransId="{4E43EE1A-A9DD-0B43-A32C-4FCB7A2CDDF8}"/>
    <dgm:cxn modelId="{EA3AB0B4-FE76-7243-8E01-4695D44D07EC}" type="presOf" srcId="{1941490E-5A25-5540-8C60-CB118EFEA626}" destId="{DE33AE24-1F36-2141-8A14-722215F55080}" srcOrd="0" destOrd="0" presId="urn:microsoft.com/office/officeart/2005/8/layout/radial4"/>
    <dgm:cxn modelId="{3924415E-734B-A54F-9417-94E847BDE8AE}" srcId="{688992E8-E3D0-FC49-A267-CFF610B7998F}" destId="{D54B9E4D-3BD1-8B49-A4D1-97ED2EDF1847}" srcOrd="1" destOrd="0" parTransId="{52B4F0F7-A248-944B-9061-09DA78A84400}" sibTransId="{B25A7CDB-0DB5-9F4D-8B21-10BC45493767}"/>
    <dgm:cxn modelId="{0596D636-FBA0-5248-9ED1-1F7F1BEC3AE5}" srcId="{688992E8-E3D0-FC49-A267-CFF610B7998F}" destId="{918E5D7B-7A5F-B444-8EB7-346716B299A5}" srcOrd="0" destOrd="0" parTransId="{8224F6B2-DA6B-2642-AF7F-52FF365E9E1F}" sibTransId="{A7479565-342B-7441-B359-A3C4E498E6BE}"/>
    <dgm:cxn modelId="{E698EB0C-F5BF-A547-8336-4EA341DD1310}" srcId="{688992E8-E3D0-FC49-A267-CFF610B7998F}" destId="{0FF678F3-D92B-9541-B46A-D43EA760F49F}" srcOrd="2" destOrd="0" parTransId="{F1BB64B8-B45D-B542-A39D-4844A8D8CB8C}" sibTransId="{0A06B08F-A52E-FA44-9AC0-9517A028AC30}"/>
    <dgm:cxn modelId="{8F9F973B-EEEC-CB49-B092-CB3AB21BBC0D}" type="presOf" srcId="{69078A52-3363-9542-A8D0-EA4BFDD4919F}" destId="{AFBBF0DE-5BDD-B64C-93FE-992771A8A066}" srcOrd="0" destOrd="0" presId="urn:microsoft.com/office/officeart/2005/8/layout/radial4"/>
    <dgm:cxn modelId="{D16DA469-C6C1-E943-AEEF-ECCADE9C9AFD}" type="presParOf" srcId="{DE33AE24-1F36-2141-8A14-722215F55080}" destId="{87A6EA5C-DBCA-C946-9C00-6D233EBD9BEA}" srcOrd="0" destOrd="0" presId="urn:microsoft.com/office/officeart/2005/8/layout/radial4"/>
    <dgm:cxn modelId="{19094244-0B28-F04F-8A29-947D30828D5C}" type="presParOf" srcId="{DE33AE24-1F36-2141-8A14-722215F55080}" destId="{4645CEB2-01AA-A645-B647-15F16B2A2452}" srcOrd="1" destOrd="0" presId="urn:microsoft.com/office/officeart/2005/8/layout/radial4"/>
    <dgm:cxn modelId="{4548A6B8-3F56-6347-A0EB-F376230BDC0F}" type="presParOf" srcId="{DE33AE24-1F36-2141-8A14-722215F55080}" destId="{8D76A712-DA10-544C-8AF3-F45A5359006C}" srcOrd="2" destOrd="0" presId="urn:microsoft.com/office/officeart/2005/8/layout/radial4"/>
    <dgm:cxn modelId="{119FC13B-D487-4140-BC31-CB969BBE03D1}" type="presParOf" srcId="{DE33AE24-1F36-2141-8A14-722215F55080}" destId="{C365D4B6-5E6C-6245-BBF5-4C14B3208477}" srcOrd="3" destOrd="0" presId="urn:microsoft.com/office/officeart/2005/8/layout/radial4"/>
    <dgm:cxn modelId="{F963F153-B937-D648-95F1-6E0C4C7FDB41}" type="presParOf" srcId="{DE33AE24-1F36-2141-8A14-722215F55080}" destId="{3C87F6F1-BD89-EA4B-A6F1-39912C3517CE}" srcOrd="4" destOrd="0" presId="urn:microsoft.com/office/officeart/2005/8/layout/radial4"/>
    <dgm:cxn modelId="{5FCD1573-551F-0743-B5B7-477B6D351DA3}" type="presParOf" srcId="{DE33AE24-1F36-2141-8A14-722215F55080}" destId="{177BE1D6-B15F-C343-AE9B-2D8010C2F9BC}" srcOrd="5" destOrd="0" presId="urn:microsoft.com/office/officeart/2005/8/layout/radial4"/>
    <dgm:cxn modelId="{191A7346-1FE0-CF4A-AB86-705F9CAEEE45}" type="presParOf" srcId="{DE33AE24-1F36-2141-8A14-722215F55080}" destId="{C3E7FA8A-B783-BD41-8E70-2B12CD240EA4}" srcOrd="6" destOrd="0" presId="urn:microsoft.com/office/officeart/2005/8/layout/radial4"/>
    <dgm:cxn modelId="{554D1CAE-5841-1542-9603-0319AEEB8056}" type="presParOf" srcId="{DE33AE24-1F36-2141-8A14-722215F55080}" destId="{37A36DD7-4D92-D749-9EAB-40CC4DD87DCD}" srcOrd="7" destOrd="0" presId="urn:microsoft.com/office/officeart/2005/8/layout/radial4"/>
    <dgm:cxn modelId="{D65D8193-F4B0-3E4A-A8EF-276E2FF5C110}" type="presParOf" srcId="{DE33AE24-1F36-2141-8A14-722215F55080}" destId="{0F5ABF40-4299-DB44-A285-129AEF21DE4D}" srcOrd="8" destOrd="0" presId="urn:microsoft.com/office/officeart/2005/8/layout/radial4"/>
    <dgm:cxn modelId="{6F9FF2EF-40AA-E341-BE31-1B3ACF260BBE}" type="presParOf" srcId="{DE33AE24-1F36-2141-8A14-722215F55080}" destId="{AFBBF0DE-5BDD-B64C-93FE-992771A8A066}" srcOrd="9" destOrd="0" presId="urn:microsoft.com/office/officeart/2005/8/layout/radial4"/>
    <dgm:cxn modelId="{45BF2272-F7E8-9E49-AC74-CBA522DC13A6}" type="presParOf" srcId="{DE33AE24-1F36-2141-8A14-722215F55080}" destId="{FB5AF078-0C8E-1043-A691-D19A2EB73BF9}" srcOrd="10" destOrd="0" presId="urn:microsoft.com/office/officeart/2005/8/layout/radial4"/>
    <dgm:cxn modelId="{12D826C1-42E1-D047-BF2C-888A7425BB65}" type="presParOf" srcId="{DE33AE24-1F36-2141-8A14-722215F55080}" destId="{05C9AF40-A144-ED40-9898-BC4B957E0DF9}" srcOrd="11" destOrd="0" presId="urn:microsoft.com/office/officeart/2005/8/layout/radial4"/>
    <dgm:cxn modelId="{F046F9A2-581B-7C41-A38C-1D3EDE01FE3A}" type="presParOf" srcId="{DE33AE24-1F36-2141-8A14-722215F55080}" destId="{61EDF2EE-F9B9-1B49-96F3-CE6AAD583411}" srcOrd="12" destOrd="0" presId="urn:microsoft.com/office/officeart/2005/8/layout/radial4"/>
    <dgm:cxn modelId="{3D6DE093-E6FB-B944-A551-B5E535703B61}" type="presParOf" srcId="{DE33AE24-1F36-2141-8A14-722215F55080}" destId="{EC263EF6-A488-AB45-B6EB-6CC99A56F639}" srcOrd="13" destOrd="0" presId="urn:microsoft.com/office/officeart/2005/8/layout/radial4"/>
    <dgm:cxn modelId="{647C0C9E-8A3F-2B42-94F4-A03E2CC7245C}" type="presParOf" srcId="{DE33AE24-1F36-2141-8A14-722215F55080}" destId="{AA27EA25-7DB6-1D4F-AC0A-9C9CB72126E2}" srcOrd="14" destOrd="0" presId="urn:microsoft.com/office/officeart/2005/8/layout/radial4"/>
    <dgm:cxn modelId="{DC778D63-002D-664E-99C9-740A847C5690}" type="presParOf" srcId="{DE33AE24-1F36-2141-8A14-722215F55080}" destId="{9481B40F-2334-984A-83E7-67156AE7C691}" srcOrd="15" destOrd="0" presId="urn:microsoft.com/office/officeart/2005/8/layout/radial4"/>
    <dgm:cxn modelId="{FA7AC6E2-D573-6147-B140-75906188D707}" type="presParOf" srcId="{DE33AE24-1F36-2141-8A14-722215F55080}" destId="{859E2EA5-23A9-104F-9EF2-D853422040A0}" srcOrd="16" destOrd="0" presId="urn:microsoft.com/office/officeart/2005/8/layout/radial4"/>
    <dgm:cxn modelId="{C14BA729-341B-314C-89C9-04D1BE57D23A}" type="presParOf" srcId="{DE33AE24-1F36-2141-8A14-722215F55080}" destId="{B91CF6CF-E6FD-0A43-BFE5-481286E45EF7}" srcOrd="17" destOrd="0" presId="urn:microsoft.com/office/officeart/2005/8/layout/radial4"/>
    <dgm:cxn modelId="{9EC48909-7BAD-6B47-B7BC-C8745DC332CF}" type="presParOf" srcId="{DE33AE24-1F36-2141-8A14-722215F55080}" destId="{46E0C1FB-2FCB-7643-8D5E-87A388580692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927E7-8571-354D-A5CA-85EF40B4BB76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258F0C-9464-6A4B-B3FF-08A00D3ABF1D}">
      <dgm:prSet phldrT="[Text]"/>
      <dgm:spPr/>
      <dgm:t>
        <a:bodyPr/>
        <a:lstStyle/>
        <a:p>
          <a:pPr algn="l"/>
          <a:r>
            <a:rPr lang="en-US" dirty="0" smtClean="0"/>
            <a:t>Poppy Project</a:t>
          </a:r>
          <a:endParaRPr lang="en-US" dirty="0"/>
        </a:p>
      </dgm:t>
    </dgm:pt>
    <dgm:pt modelId="{A94934D2-A9D2-F147-925F-203C2E8D9C23}" type="parTrans" cxnId="{29D81AAE-AC2A-884F-BC1D-7A00B4A69B88}">
      <dgm:prSet/>
      <dgm:spPr/>
      <dgm:t>
        <a:bodyPr/>
        <a:lstStyle/>
        <a:p>
          <a:endParaRPr lang="en-US"/>
        </a:p>
      </dgm:t>
    </dgm:pt>
    <dgm:pt modelId="{73A461F2-5F08-D443-AABD-EC78AB2C23C0}" type="sibTrans" cxnId="{29D81AAE-AC2A-884F-BC1D-7A00B4A69B88}">
      <dgm:prSet/>
      <dgm:spPr/>
      <dgm:t>
        <a:bodyPr/>
        <a:lstStyle/>
        <a:p>
          <a:endParaRPr lang="en-US"/>
        </a:p>
      </dgm:t>
    </dgm:pt>
    <dgm:pt modelId="{1D1C2FAE-536D-504C-8FF2-2A2C5F024053}">
      <dgm:prSet phldrT="[Text]"/>
      <dgm:spPr/>
      <dgm:t>
        <a:bodyPr/>
        <a:lstStyle/>
        <a:p>
          <a:r>
            <a:rPr lang="en-US" dirty="0" smtClean="0"/>
            <a:t>Songwriting</a:t>
          </a:r>
          <a:endParaRPr lang="en-US" dirty="0"/>
        </a:p>
      </dgm:t>
    </dgm:pt>
    <dgm:pt modelId="{AD877021-41A5-BA4D-823B-71E101BEC416}" type="parTrans" cxnId="{94CEECF1-779B-D54B-82FA-B2C1FB9EA55C}">
      <dgm:prSet/>
      <dgm:spPr/>
      <dgm:t>
        <a:bodyPr/>
        <a:lstStyle/>
        <a:p>
          <a:endParaRPr lang="en-US"/>
        </a:p>
      </dgm:t>
    </dgm:pt>
    <dgm:pt modelId="{79FB368A-3DC4-704E-A2AF-5B29DC344C5E}" type="sibTrans" cxnId="{94CEECF1-779B-D54B-82FA-B2C1FB9EA55C}">
      <dgm:prSet/>
      <dgm:spPr/>
      <dgm:t>
        <a:bodyPr/>
        <a:lstStyle/>
        <a:p>
          <a:endParaRPr lang="en-US"/>
        </a:p>
      </dgm:t>
    </dgm:pt>
    <dgm:pt modelId="{4022BC0B-ED0F-804C-9E65-8358ACF58837}">
      <dgm:prSet phldrT="[Text]"/>
      <dgm:spPr/>
      <dgm:t>
        <a:bodyPr/>
        <a:lstStyle/>
        <a:p>
          <a:r>
            <a:rPr lang="en-US" dirty="0" smtClean="0"/>
            <a:t>Lyrics</a:t>
          </a:r>
          <a:endParaRPr lang="en-US" dirty="0"/>
        </a:p>
      </dgm:t>
    </dgm:pt>
    <dgm:pt modelId="{749872C9-C356-A742-B4FA-9EA250CB07E1}" type="parTrans" cxnId="{B623FA7F-6D92-0844-BDFC-F10EDA040701}">
      <dgm:prSet/>
      <dgm:spPr/>
      <dgm:t>
        <a:bodyPr/>
        <a:lstStyle/>
        <a:p>
          <a:endParaRPr lang="en-US"/>
        </a:p>
      </dgm:t>
    </dgm:pt>
    <dgm:pt modelId="{7AA619B3-3139-F84E-AD7D-47290393857C}" type="sibTrans" cxnId="{B623FA7F-6D92-0844-BDFC-F10EDA040701}">
      <dgm:prSet/>
      <dgm:spPr/>
      <dgm:t>
        <a:bodyPr/>
        <a:lstStyle/>
        <a:p>
          <a:endParaRPr lang="en-US"/>
        </a:p>
      </dgm:t>
    </dgm:pt>
    <dgm:pt modelId="{BC14C42A-4126-8943-B500-571D3887730A}">
      <dgm:prSet phldrT="[Text]"/>
      <dgm:spPr/>
      <dgm:t>
        <a:bodyPr/>
        <a:lstStyle/>
        <a:p>
          <a:r>
            <a:rPr lang="en-US" dirty="0" err="1" smtClean="0"/>
            <a:t>Groupwork</a:t>
          </a:r>
          <a:endParaRPr lang="en-US" dirty="0"/>
        </a:p>
      </dgm:t>
    </dgm:pt>
    <dgm:pt modelId="{E067BBAF-4E3B-D541-98E6-AEDAF2E95453}" type="parTrans" cxnId="{983B1DB6-9374-9F4C-910E-BD7E1042C84B}">
      <dgm:prSet/>
      <dgm:spPr/>
      <dgm:t>
        <a:bodyPr/>
        <a:lstStyle/>
        <a:p>
          <a:endParaRPr lang="en-US"/>
        </a:p>
      </dgm:t>
    </dgm:pt>
    <dgm:pt modelId="{7317E604-FD8C-7846-BE50-9BDC6B71674D}" type="sibTrans" cxnId="{983B1DB6-9374-9F4C-910E-BD7E1042C84B}">
      <dgm:prSet/>
      <dgm:spPr/>
      <dgm:t>
        <a:bodyPr/>
        <a:lstStyle/>
        <a:p>
          <a:endParaRPr lang="en-US"/>
        </a:p>
      </dgm:t>
    </dgm:pt>
    <dgm:pt modelId="{DC19695F-7258-0041-9587-6797FA10BB33}">
      <dgm:prSet phldrT="[Text]"/>
      <dgm:spPr/>
      <dgm:t>
        <a:bodyPr/>
        <a:lstStyle/>
        <a:p>
          <a:r>
            <a:rPr lang="en-US" dirty="0" smtClean="0"/>
            <a:t>Pairs</a:t>
          </a:r>
          <a:endParaRPr lang="en-US" dirty="0"/>
        </a:p>
      </dgm:t>
    </dgm:pt>
    <dgm:pt modelId="{B7F4427E-EDD7-4B49-A42C-D03848CBD634}" type="parTrans" cxnId="{EC61CAB0-7FB6-064A-9CDF-0B4FF091EBAD}">
      <dgm:prSet/>
      <dgm:spPr/>
      <dgm:t>
        <a:bodyPr/>
        <a:lstStyle/>
        <a:p>
          <a:endParaRPr lang="en-US"/>
        </a:p>
      </dgm:t>
    </dgm:pt>
    <dgm:pt modelId="{267EB129-87E4-DB43-9B59-AEE8DAA838B8}" type="sibTrans" cxnId="{EC61CAB0-7FB6-064A-9CDF-0B4FF091EBAD}">
      <dgm:prSet/>
      <dgm:spPr/>
      <dgm:t>
        <a:bodyPr/>
        <a:lstStyle/>
        <a:p>
          <a:endParaRPr lang="en-US"/>
        </a:p>
      </dgm:t>
    </dgm:pt>
    <dgm:pt modelId="{1DA7F27C-E7AE-354F-8D97-F6CDB8435835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823414B1-5F34-3A4E-9567-CA972AA09B13}" type="parTrans" cxnId="{E07B1F38-CE42-1A4C-9B67-5A432077EBF4}">
      <dgm:prSet/>
      <dgm:spPr/>
      <dgm:t>
        <a:bodyPr/>
        <a:lstStyle/>
        <a:p>
          <a:endParaRPr lang="en-US"/>
        </a:p>
      </dgm:t>
    </dgm:pt>
    <dgm:pt modelId="{E248991F-81D6-104B-A148-A698FA7B8CD5}" type="sibTrans" cxnId="{E07B1F38-CE42-1A4C-9B67-5A432077EBF4}">
      <dgm:prSet/>
      <dgm:spPr/>
      <dgm:t>
        <a:bodyPr/>
        <a:lstStyle/>
        <a:p>
          <a:endParaRPr lang="en-US"/>
        </a:p>
      </dgm:t>
    </dgm:pt>
    <dgm:pt modelId="{36B774AF-06C0-574D-8E27-C3E0E22123BB}">
      <dgm:prSet phldrT="[Text]"/>
      <dgm:spPr/>
      <dgm:t>
        <a:bodyPr/>
        <a:lstStyle/>
        <a:p>
          <a:r>
            <a:rPr lang="en-US" dirty="0" smtClean="0"/>
            <a:t>Self</a:t>
          </a:r>
          <a:endParaRPr lang="en-US" dirty="0"/>
        </a:p>
      </dgm:t>
    </dgm:pt>
    <dgm:pt modelId="{EDAD983D-BB2E-FF4A-B970-D65FA1DC2BCD}" type="parTrans" cxnId="{DF9D28EC-DFCB-4145-B4FC-8388614B0E9F}">
      <dgm:prSet/>
      <dgm:spPr/>
      <dgm:t>
        <a:bodyPr/>
        <a:lstStyle/>
        <a:p>
          <a:endParaRPr lang="en-US"/>
        </a:p>
      </dgm:t>
    </dgm:pt>
    <dgm:pt modelId="{EA88C8CB-4AE7-CF49-9C3F-F80BC5AFF5C6}" type="sibTrans" cxnId="{DF9D28EC-DFCB-4145-B4FC-8388614B0E9F}">
      <dgm:prSet/>
      <dgm:spPr/>
      <dgm:t>
        <a:bodyPr/>
        <a:lstStyle/>
        <a:p>
          <a:endParaRPr lang="en-US"/>
        </a:p>
      </dgm:t>
    </dgm:pt>
    <dgm:pt modelId="{96510857-F64A-4E44-929A-A3B745AA9FD4}">
      <dgm:prSet phldrT="[Text]"/>
      <dgm:spPr/>
      <dgm:t>
        <a:bodyPr/>
        <a:lstStyle/>
        <a:p>
          <a:r>
            <a:rPr lang="en-US" dirty="0" smtClean="0"/>
            <a:t>Peer</a:t>
          </a:r>
          <a:endParaRPr lang="en-US" dirty="0"/>
        </a:p>
      </dgm:t>
    </dgm:pt>
    <dgm:pt modelId="{3D6059C5-5C8E-DD41-8F01-4162D9B5A803}" type="parTrans" cxnId="{76393FD2-DA82-A345-87F6-7FBD4B1D04CA}">
      <dgm:prSet/>
      <dgm:spPr/>
      <dgm:t>
        <a:bodyPr/>
        <a:lstStyle/>
        <a:p>
          <a:endParaRPr lang="en-US"/>
        </a:p>
      </dgm:t>
    </dgm:pt>
    <dgm:pt modelId="{F3CFA394-1AAC-864B-8261-925D2E73205C}" type="sibTrans" cxnId="{76393FD2-DA82-A345-87F6-7FBD4B1D04CA}">
      <dgm:prSet/>
      <dgm:spPr/>
      <dgm:t>
        <a:bodyPr/>
        <a:lstStyle/>
        <a:p>
          <a:endParaRPr lang="en-US"/>
        </a:p>
      </dgm:t>
    </dgm:pt>
    <dgm:pt modelId="{1F2F16F7-B5FE-9640-9526-49415F42E28A}">
      <dgm:prSet/>
      <dgm:spPr/>
      <dgm:t>
        <a:bodyPr/>
        <a:lstStyle/>
        <a:p>
          <a:r>
            <a:rPr lang="en-US" dirty="0" smtClean="0"/>
            <a:t>Melody</a:t>
          </a:r>
          <a:endParaRPr lang="en-US" dirty="0"/>
        </a:p>
      </dgm:t>
    </dgm:pt>
    <dgm:pt modelId="{79DD5BE0-F766-B044-90D9-D297B1605E1F}" type="parTrans" cxnId="{8B64E5EB-F7F3-2B44-B9A1-02623723DFE0}">
      <dgm:prSet/>
      <dgm:spPr/>
      <dgm:t>
        <a:bodyPr/>
        <a:lstStyle/>
        <a:p>
          <a:endParaRPr lang="en-US"/>
        </a:p>
      </dgm:t>
    </dgm:pt>
    <dgm:pt modelId="{3CB90828-D576-8144-9E17-C54AEA72A07E}" type="sibTrans" cxnId="{8B64E5EB-F7F3-2B44-B9A1-02623723DFE0}">
      <dgm:prSet/>
      <dgm:spPr/>
      <dgm:t>
        <a:bodyPr/>
        <a:lstStyle/>
        <a:p>
          <a:endParaRPr lang="en-US"/>
        </a:p>
      </dgm:t>
    </dgm:pt>
    <dgm:pt modelId="{C76BE05F-303C-9A4E-B1CC-0EAC77876327}">
      <dgm:prSet/>
      <dgm:spPr/>
      <dgm:t>
        <a:bodyPr/>
        <a:lstStyle/>
        <a:p>
          <a:r>
            <a:rPr lang="en-US" dirty="0" smtClean="0"/>
            <a:t>Harmony</a:t>
          </a:r>
          <a:endParaRPr lang="en-US" dirty="0"/>
        </a:p>
      </dgm:t>
    </dgm:pt>
    <dgm:pt modelId="{10D91CE1-20FC-9C46-B139-DE262683B138}" type="parTrans" cxnId="{5BB86AEF-8374-D84C-8627-67ED84553C52}">
      <dgm:prSet/>
      <dgm:spPr/>
      <dgm:t>
        <a:bodyPr/>
        <a:lstStyle/>
        <a:p>
          <a:endParaRPr lang="en-US"/>
        </a:p>
      </dgm:t>
    </dgm:pt>
    <dgm:pt modelId="{DE0688E2-C3D2-4546-9A33-BD775489C237}" type="sibTrans" cxnId="{5BB86AEF-8374-D84C-8627-67ED84553C52}">
      <dgm:prSet/>
      <dgm:spPr/>
      <dgm:t>
        <a:bodyPr/>
        <a:lstStyle/>
        <a:p>
          <a:endParaRPr lang="en-US"/>
        </a:p>
      </dgm:t>
    </dgm:pt>
    <dgm:pt modelId="{26880619-0121-4749-BEDA-710620B4162C}">
      <dgm:prSet/>
      <dgm:spPr/>
      <dgm:t>
        <a:bodyPr/>
        <a:lstStyle/>
        <a:p>
          <a:r>
            <a:rPr lang="en-US" dirty="0" smtClean="0"/>
            <a:t>Teacher</a:t>
          </a:r>
          <a:endParaRPr lang="en-US" dirty="0"/>
        </a:p>
      </dgm:t>
    </dgm:pt>
    <dgm:pt modelId="{0A8B223E-507C-2649-A009-B8C4757848C0}" type="parTrans" cxnId="{BB63C871-0669-A942-B5E4-CDF83752CF86}">
      <dgm:prSet/>
      <dgm:spPr/>
      <dgm:t>
        <a:bodyPr/>
        <a:lstStyle/>
        <a:p>
          <a:endParaRPr lang="en-US"/>
        </a:p>
      </dgm:t>
    </dgm:pt>
    <dgm:pt modelId="{5FD45A2A-834E-B347-ADF6-4198E9ADE8CE}" type="sibTrans" cxnId="{BB63C871-0669-A942-B5E4-CDF83752CF86}">
      <dgm:prSet/>
      <dgm:spPr/>
      <dgm:t>
        <a:bodyPr/>
        <a:lstStyle/>
        <a:p>
          <a:endParaRPr lang="en-US"/>
        </a:p>
      </dgm:t>
    </dgm:pt>
    <dgm:pt modelId="{27EE557D-218A-5343-8938-1592C7AE9D62}">
      <dgm:prSet/>
      <dgm:spPr/>
      <dgm:t>
        <a:bodyPr/>
        <a:lstStyle/>
        <a:p>
          <a:r>
            <a:rPr lang="en-US" dirty="0" smtClean="0"/>
            <a:t>Parent</a:t>
          </a:r>
          <a:endParaRPr lang="en-US" dirty="0"/>
        </a:p>
      </dgm:t>
    </dgm:pt>
    <dgm:pt modelId="{2DF4FAF1-F0B5-0546-956D-44499D7E740C}" type="parTrans" cxnId="{0301F847-A15C-D041-B429-FA6CDA866F3B}">
      <dgm:prSet/>
      <dgm:spPr/>
      <dgm:t>
        <a:bodyPr/>
        <a:lstStyle/>
        <a:p>
          <a:endParaRPr lang="en-US"/>
        </a:p>
      </dgm:t>
    </dgm:pt>
    <dgm:pt modelId="{E9BB3864-4298-534F-9DD5-DBFBB58CA039}" type="sibTrans" cxnId="{0301F847-A15C-D041-B429-FA6CDA866F3B}">
      <dgm:prSet/>
      <dgm:spPr/>
      <dgm:t>
        <a:bodyPr/>
        <a:lstStyle/>
        <a:p>
          <a:endParaRPr lang="en-US"/>
        </a:p>
      </dgm:t>
    </dgm:pt>
    <dgm:pt modelId="{5DFCE169-877B-CF4C-9E6F-4EB54E358ADE}">
      <dgm:prSet/>
      <dgm:spPr/>
      <dgm:t>
        <a:bodyPr/>
        <a:lstStyle/>
        <a:p>
          <a:r>
            <a:rPr lang="en-US" dirty="0" smtClean="0"/>
            <a:t>Recording</a:t>
          </a:r>
          <a:endParaRPr lang="en-US" dirty="0"/>
        </a:p>
      </dgm:t>
    </dgm:pt>
    <dgm:pt modelId="{F937705E-59A1-9C42-BA8E-C9D9E2F831D3}" type="parTrans" cxnId="{570F3714-81DE-A44B-8735-BC5EF3670547}">
      <dgm:prSet/>
      <dgm:spPr/>
      <dgm:t>
        <a:bodyPr/>
        <a:lstStyle/>
        <a:p>
          <a:endParaRPr lang="en-US"/>
        </a:p>
      </dgm:t>
    </dgm:pt>
    <dgm:pt modelId="{AD9F8EA8-78A2-804F-A0F6-4621C0146533}" type="sibTrans" cxnId="{570F3714-81DE-A44B-8735-BC5EF3670547}">
      <dgm:prSet/>
      <dgm:spPr/>
      <dgm:t>
        <a:bodyPr/>
        <a:lstStyle/>
        <a:p>
          <a:endParaRPr lang="en-US"/>
        </a:p>
      </dgm:t>
    </dgm:pt>
    <dgm:pt modelId="{9819BF63-B5EF-9249-8798-D3F256F054C1}">
      <dgm:prSet/>
      <dgm:spPr/>
      <dgm:t>
        <a:bodyPr/>
        <a:lstStyle/>
        <a:p>
          <a:r>
            <a:rPr lang="en-US" dirty="0" smtClean="0"/>
            <a:t>Class performance</a:t>
          </a:r>
          <a:endParaRPr lang="en-US" dirty="0"/>
        </a:p>
      </dgm:t>
    </dgm:pt>
    <dgm:pt modelId="{EE0C9AC7-450D-9E47-94BE-28401727128A}" type="parTrans" cxnId="{BA91D5FC-27DA-AD4C-B8DE-84166069BCD5}">
      <dgm:prSet/>
      <dgm:spPr/>
      <dgm:t>
        <a:bodyPr/>
        <a:lstStyle/>
        <a:p>
          <a:endParaRPr lang="en-US"/>
        </a:p>
      </dgm:t>
    </dgm:pt>
    <dgm:pt modelId="{BA8BD852-0E73-9B48-9C46-859A9B8EAABC}" type="sibTrans" cxnId="{BA91D5FC-27DA-AD4C-B8DE-84166069BCD5}">
      <dgm:prSet/>
      <dgm:spPr/>
      <dgm:t>
        <a:bodyPr/>
        <a:lstStyle/>
        <a:p>
          <a:endParaRPr lang="en-US"/>
        </a:p>
      </dgm:t>
    </dgm:pt>
    <dgm:pt modelId="{8DA39863-8C7B-884D-BFE3-8FC75647BB83}" type="pres">
      <dgm:prSet presAssocID="{EEF927E7-8571-354D-A5CA-85EF40B4BB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39AEB-78FB-7840-BB25-0C4A6E5CFCD6}" type="pres">
      <dgm:prSet presAssocID="{9A258F0C-9464-6A4B-B3FF-08A00D3ABF1D}" presName="compNode" presStyleCnt="0"/>
      <dgm:spPr/>
    </dgm:pt>
    <dgm:pt modelId="{6361B7FA-7E1D-C941-9308-C4DDF8D135D2}" type="pres">
      <dgm:prSet presAssocID="{9A258F0C-9464-6A4B-B3FF-08A00D3ABF1D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5A443741-970A-A445-8BF9-CE86F9F15E4A}" type="pres">
      <dgm:prSet presAssocID="{9A258F0C-9464-6A4B-B3FF-08A00D3ABF1D}" presName="textNode" presStyleLbl="bgShp" presStyleIdx="0" presStyleCnt="3"/>
      <dgm:spPr/>
      <dgm:t>
        <a:bodyPr/>
        <a:lstStyle/>
        <a:p>
          <a:endParaRPr lang="en-US"/>
        </a:p>
      </dgm:t>
    </dgm:pt>
    <dgm:pt modelId="{6F781F7C-D79D-D245-AB52-4A037ED6A47F}" type="pres">
      <dgm:prSet presAssocID="{9A258F0C-9464-6A4B-B3FF-08A00D3ABF1D}" presName="compChildNode" presStyleCnt="0"/>
      <dgm:spPr/>
    </dgm:pt>
    <dgm:pt modelId="{E85E4357-498D-024D-B00B-C2BCA28EB80E}" type="pres">
      <dgm:prSet presAssocID="{9A258F0C-9464-6A4B-B3FF-08A00D3ABF1D}" presName="theInnerList" presStyleCnt="0"/>
      <dgm:spPr/>
    </dgm:pt>
    <dgm:pt modelId="{937EC49F-AC80-C847-AB43-4AB5668FEDBB}" type="pres">
      <dgm:prSet presAssocID="{1D1C2FAE-536D-504C-8FF2-2A2C5F024053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3D715-03EB-5C4B-A53A-C1018FBE67A8}" type="pres">
      <dgm:prSet presAssocID="{1D1C2FAE-536D-504C-8FF2-2A2C5F024053}" presName="aSpace2" presStyleCnt="0"/>
      <dgm:spPr/>
    </dgm:pt>
    <dgm:pt modelId="{623ED83B-23B8-C142-A5E0-D39A8AB3AC6D}" type="pres">
      <dgm:prSet presAssocID="{4022BC0B-ED0F-804C-9E65-8358ACF58837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0CF13-4C22-AC48-982D-953DED4FB819}" type="pres">
      <dgm:prSet presAssocID="{4022BC0B-ED0F-804C-9E65-8358ACF58837}" presName="aSpace2" presStyleCnt="0"/>
      <dgm:spPr/>
    </dgm:pt>
    <dgm:pt modelId="{661D1D39-5C65-4B41-BC68-C2E048C01DAE}" type="pres">
      <dgm:prSet presAssocID="{1F2F16F7-B5FE-9640-9526-49415F42E28A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A3F4B-AD6F-2F41-AEF3-F6491DAD6B58}" type="pres">
      <dgm:prSet presAssocID="{1F2F16F7-B5FE-9640-9526-49415F42E28A}" presName="aSpace2" presStyleCnt="0"/>
      <dgm:spPr/>
    </dgm:pt>
    <dgm:pt modelId="{C8AA0026-CCC8-D049-A23A-6AFC7C661763}" type="pres">
      <dgm:prSet presAssocID="{C76BE05F-303C-9A4E-B1CC-0EAC77876327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A9D81-202B-3E47-A3FC-4A1CFF9C0AD2}" type="pres">
      <dgm:prSet presAssocID="{9A258F0C-9464-6A4B-B3FF-08A00D3ABF1D}" presName="aSpace" presStyleCnt="0"/>
      <dgm:spPr/>
    </dgm:pt>
    <dgm:pt modelId="{C24592C8-291C-6444-98D4-E44B80399713}" type="pres">
      <dgm:prSet presAssocID="{BC14C42A-4126-8943-B500-571D3887730A}" presName="compNode" presStyleCnt="0"/>
      <dgm:spPr/>
    </dgm:pt>
    <dgm:pt modelId="{AFAABE1D-BD8D-7948-9EAA-ADEFD833D914}" type="pres">
      <dgm:prSet presAssocID="{BC14C42A-4126-8943-B500-571D3887730A}" presName="aNode" presStyleLbl="bgShp" presStyleIdx="1" presStyleCnt="3"/>
      <dgm:spPr/>
      <dgm:t>
        <a:bodyPr/>
        <a:lstStyle/>
        <a:p>
          <a:endParaRPr lang="en-US"/>
        </a:p>
      </dgm:t>
    </dgm:pt>
    <dgm:pt modelId="{05E1FE54-BCFF-6742-96F3-A2FF76B46013}" type="pres">
      <dgm:prSet presAssocID="{BC14C42A-4126-8943-B500-571D3887730A}" presName="textNode" presStyleLbl="bgShp" presStyleIdx="1" presStyleCnt="3"/>
      <dgm:spPr/>
      <dgm:t>
        <a:bodyPr/>
        <a:lstStyle/>
        <a:p>
          <a:endParaRPr lang="en-US"/>
        </a:p>
      </dgm:t>
    </dgm:pt>
    <dgm:pt modelId="{0F62F011-BC2F-4F4F-B5CB-9307391D16DA}" type="pres">
      <dgm:prSet presAssocID="{BC14C42A-4126-8943-B500-571D3887730A}" presName="compChildNode" presStyleCnt="0"/>
      <dgm:spPr/>
    </dgm:pt>
    <dgm:pt modelId="{8D66D299-9D43-4D40-8D80-9007DF27EA97}" type="pres">
      <dgm:prSet presAssocID="{BC14C42A-4126-8943-B500-571D3887730A}" presName="theInnerList" presStyleCnt="0"/>
      <dgm:spPr/>
    </dgm:pt>
    <dgm:pt modelId="{E6F63187-7AE2-7B4E-ADBD-0E5F70785D69}" type="pres">
      <dgm:prSet presAssocID="{DC19695F-7258-0041-9587-6797FA10BB33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B85D2-8A84-A44C-BAF1-E00F1E261CBB}" type="pres">
      <dgm:prSet presAssocID="{DC19695F-7258-0041-9587-6797FA10BB33}" presName="aSpace2" presStyleCnt="0"/>
      <dgm:spPr/>
    </dgm:pt>
    <dgm:pt modelId="{8BFD26C9-2167-DB42-81A4-2E33D0240415}" type="pres">
      <dgm:prSet presAssocID="{5DFCE169-877B-CF4C-9E6F-4EB54E358ADE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DD36B-F0DB-1840-A36F-DBBB58FEA75A}" type="pres">
      <dgm:prSet presAssocID="{5DFCE169-877B-CF4C-9E6F-4EB54E358ADE}" presName="aSpace2" presStyleCnt="0"/>
      <dgm:spPr/>
    </dgm:pt>
    <dgm:pt modelId="{26729F3E-5119-1344-81C1-45D54D13CA63}" type="pres">
      <dgm:prSet presAssocID="{9819BF63-B5EF-9249-8798-D3F256F054C1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2401E-ED79-9149-A050-955E07A9EADB}" type="pres">
      <dgm:prSet presAssocID="{BC14C42A-4126-8943-B500-571D3887730A}" presName="aSpace" presStyleCnt="0"/>
      <dgm:spPr/>
    </dgm:pt>
    <dgm:pt modelId="{41AABC57-0709-3041-950A-505073443145}" type="pres">
      <dgm:prSet presAssocID="{1DA7F27C-E7AE-354F-8D97-F6CDB8435835}" presName="compNode" presStyleCnt="0"/>
      <dgm:spPr/>
    </dgm:pt>
    <dgm:pt modelId="{060E2A07-7F84-E548-BFD4-36638EAACFA3}" type="pres">
      <dgm:prSet presAssocID="{1DA7F27C-E7AE-354F-8D97-F6CDB8435835}" presName="aNode" presStyleLbl="bgShp" presStyleIdx="2" presStyleCnt="3"/>
      <dgm:spPr/>
      <dgm:t>
        <a:bodyPr/>
        <a:lstStyle/>
        <a:p>
          <a:endParaRPr lang="en-US"/>
        </a:p>
      </dgm:t>
    </dgm:pt>
    <dgm:pt modelId="{9E6FA80E-9290-4A4D-852B-D97B4739A337}" type="pres">
      <dgm:prSet presAssocID="{1DA7F27C-E7AE-354F-8D97-F6CDB8435835}" presName="textNode" presStyleLbl="bgShp" presStyleIdx="2" presStyleCnt="3"/>
      <dgm:spPr/>
      <dgm:t>
        <a:bodyPr/>
        <a:lstStyle/>
        <a:p>
          <a:endParaRPr lang="en-US"/>
        </a:p>
      </dgm:t>
    </dgm:pt>
    <dgm:pt modelId="{FC57A5C4-C472-CE42-8B3A-45BD1A8A5D09}" type="pres">
      <dgm:prSet presAssocID="{1DA7F27C-E7AE-354F-8D97-F6CDB8435835}" presName="compChildNode" presStyleCnt="0"/>
      <dgm:spPr/>
    </dgm:pt>
    <dgm:pt modelId="{E27C7C0C-530D-E545-8AEE-D6590AD667B8}" type="pres">
      <dgm:prSet presAssocID="{1DA7F27C-E7AE-354F-8D97-F6CDB8435835}" presName="theInnerList" presStyleCnt="0"/>
      <dgm:spPr/>
    </dgm:pt>
    <dgm:pt modelId="{C2FD92F7-A37F-A54D-BBBA-4CC3FA74A135}" type="pres">
      <dgm:prSet presAssocID="{36B774AF-06C0-574D-8E27-C3E0E22123BB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72E75-E914-9249-B49B-EC09F6AFB065}" type="pres">
      <dgm:prSet presAssocID="{36B774AF-06C0-574D-8E27-C3E0E22123BB}" presName="aSpace2" presStyleCnt="0"/>
      <dgm:spPr/>
    </dgm:pt>
    <dgm:pt modelId="{91E1106E-7BB3-D34F-BE81-42D39DD6F44B}" type="pres">
      <dgm:prSet presAssocID="{96510857-F64A-4E44-929A-A3B745AA9FD4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58A4C-9561-D94D-91C4-82F5C1DB3DB2}" type="pres">
      <dgm:prSet presAssocID="{96510857-F64A-4E44-929A-A3B745AA9FD4}" presName="aSpace2" presStyleCnt="0"/>
      <dgm:spPr/>
    </dgm:pt>
    <dgm:pt modelId="{AAB455EA-B207-E74D-AF88-F52F73FC46F6}" type="pres">
      <dgm:prSet presAssocID="{26880619-0121-4749-BEDA-710620B4162C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9F1ED-A450-434D-BBF0-5E11E0459F20}" type="pres">
      <dgm:prSet presAssocID="{26880619-0121-4749-BEDA-710620B4162C}" presName="aSpace2" presStyleCnt="0"/>
      <dgm:spPr/>
    </dgm:pt>
    <dgm:pt modelId="{3009794A-02E1-BE4D-94B4-687CAFD4124E}" type="pres">
      <dgm:prSet presAssocID="{27EE557D-218A-5343-8938-1592C7AE9D62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BFFAB-7B2C-E04A-BA2D-AEFD126D1F1D}" type="presOf" srcId="{BC14C42A-4126-8943-B500-571D3887730A}" destId="{AFAABE1D-BD8D-7948-9EAA-ADEFD833D914}" srcOrd="0" destOrd="0" presId="urn:microsoft.com/office/officeart/2005/8/layout/lProcess2"/>
    <dgm:cxn modelId="{5BC251FD-CD34-C840-A21A-086ACDCC926B}" type="presOf" srcId="{26880619-0121-4749-BEDA-710620B4162C}" destId="{AAB455EA-B207-E74D-AF88-F52F73FC46F6}" srcOrd="0" destOrd="0" presId="urn:microsoft.com/office/officeart/2005/8/layout/lProcess2"/>
    <dgm:cxn modelId="{570F3714-81DE-A44B-8735-BC5EF3670547}" srcId="{BC14C42A-4126-8943-B500-571D3887730A}" destId="{5DFCE169-877B-CF4C-9E6F-4EB54E358ADE}" srcOrd="1" destOrd="0" parTransId="{F937705E-59A1-9C42-BA8E-C9D9E2F831D3}" sibTransId="{AD9F8EA8-78A2-804F-A0F6-4621C0146533}"/>
    <dgm:cxn modelId="{AAEACE7E-BE28-484D-ADFA-BDC2202C30CA}" type="presOf" srcId="{1F2F16F7-B5FE-9640-9526-49415F42E28A}" destId="{661D1D39-5C65-4B41-BC68-C2E048C01DAE}" srcOrd="0" destOrd="0" presId="urn:microsoft.com/office/officeart/2005/8/layout/lProcess2"/>
    <dgm:cxn modelId="{9D0D9A10-DF9B-5940-9A76-82680FB27CEA}" type="presOf" srcId="{1DA7F27C-E7AE-354F-8D97-F6CDB8435835}" destId="{9E6FA80E-9290-4A4D-852B-D97B4739A337}" srcOrd="1" destOrd="0" presId="urn:microsoft.com/office/officeart/2005/8/layout/lProcess2"/>
    <dgm:cxn modelId="{9BC525D2-4F54-E547-BD55-6E45831D3A1D}" type="presOf" srcId="{9A258F0C-9464-6A4B-B3FF-08A00D3ABF1D}" destId="{5A443741-970A-A445-8BF9-CE86F9F15E4A}" srcOrd="1" destOrd="0" presId="urn:microsoft.com/office/officeart/2005/8/layout/lProcess2"/>
    <dgm:cxn modelId="{CA4848BE-6213-F34A-87E8-1B1EC3B551C9}" type="presOf" srcId="{EEF927E7-8571-354D-A5CA-85EF40B4BB76}" destId="{8DA39863-8C7B-884D-BFE3-8FC75647BB83}" srcOrd="0" destOrd="0" presId="urn:microsoft.com/office/officeart/2005/8/layout/lProcess2"/>
    <dgm:cxn modelId="{B623FA7F-6D92-0844-BDFC-F10EDA040701}" srcId="{9A258F0C-9464-6A4B-B3FF-08A00D3ABF1D}" destId="{4022BC0B-ED0F-804C-9E65-8358ACF58837}" srcOrd="1" destOrd="0" parTransId="{749872C9-C356-A742-B4FA-9EA250CB07E1}" sibTransId="{7AA619B3-3139-F84E-AD7D-47290393857C}"/>
    <dgm:cxn modelId="{DF9D28EC-DFCB-4145-B4FC-8388614B0E9F}" srcId="{1DA7F27C-E7AE-354F-8D97-F6CDB8435835}" destId="{36B774AF-06C0-574D-8E27-C3E0E22123BB}" srcOrd="0" destOrd="0" parTransId="{EDAD983D-BB2E-FF4A-B970-D65FA1DC2BCD}" sibTransId="{EA88C8CB-4AE7-CF49-9C3F-F80BC5AFF5C6}"/>
    <dgm:cxn modelId="{43A188B3-A5D3-C44C-9805-D730D7382FA4}" type="presOf" srcId="{C76BE05F-303C-9A4E-B1CC-0EAC77876327}" destId="{C8AA0026-CCC8-D049-A23A-6AFC7C661763}" srcOrd="0" destOrd="0" presId="urn:microsoft.com/office/officeart/2005/8/layout/lProcess2"/>
    <dgm:cxn modelId="{23877677-FBD6-D147-AEA3-DA87C01CC075}" type="presOf" srcId="{27EE557D-218A-5343-8938-1592C7AE9D62}" destId="{3009794A-02E1-BE4D-94B4-687CAFD4124E}" srcOrd="0" destOrd="0" presId="urn:microsoft.com/office/officeart/2005/8/layout/lProcess2"/>
    <dgm:cxn modelId="{9360B8CC-558F-2342-B260-05E55DA58E1B}" type="presOf" srcId="{5DFCE169-877B-CF4C-9E6F-4EB54E358ADE}" destId="{8BFD26C9-2167-DB42-81A4-2E33D0240415}" srcOrd="0" destOrd="0" presId="urn:microsoft.com/office/officeart/2005/8/layout/lProcess2"/>
    <dgm:cxn modelId="{D86F7DC0-8DA6-FC4D-8D0E-EEB57D91F9BB}" type="presOf" srcId="{96510857-F64A-4E44-929A-A3B745AA9FD4}" destId="{91E1106E-7BB3-D34F-BE81-42D39DD6F44B}" srcOrd="0" destOrd="0" presId="urn:microsoft.com/office/officeart/2005/8/layout/lProcess2"/>
    <dgm:cxn modelId="{C9AD283C-DC01-5A42-A258-BEEA9A47D7F2}" type="presOf" srcId="{DC19695F-7258-0041-9587-6797FA10BB33}" destId="{E6F63187-7AE2-7B4E-ADBD-0E5F70785D69}" srcOrd="0" destOrd="0" presId="urn:microsoft.com/office/officeart/2005/8/layout/lProcess2"/>
    <dgm:cxn modelId="{E058D395-F404-4143-B826-014A5CF62A6D}" type="presOf" srcId="{36B774AF-06C0-574D-8E27-C3E0E22123BB}" destId="{C2FD92F7-A37F-A54D-BBBA-4CC3FA74A135}" srcOrd="0" destOrd="0" presId="urn:microsoft.com/office/officeart/2005/8/layout/lProcess2"/>
    <dgm:cxn modelId="{BA91D5FC-27DA-AD4C-B8DE-84166069BCD5}" srcId="{BC14C42A-4126-8943-B500-571D3887730A}" destId="{9819BF63-B5EF-9249-8798-D3F256F054C1}" srcOrd="2" destOrd="0" parTransId="{EE0C9AC7-450D-9E47-94BE-28401727128A}" sibTransId="{BA8BD852-0E73-9B48-9C46-859A9B8EAABC}"/>
    <dgm:cxn modelId="{00608006-BC54-4C45-8599-5750FA7B000D}" type="presOf" srcId="{1D1C2FAE-536D-504C-8FF2-2A2C5F024053}" destId="{937EC49F-AC80-C847-AB43-4AB5668FEDBB}" srcOrd="0" destOrd="0" presId="urn:microsoft.com/office/officeart/2005/8/layout/lProcess2"/>
    <dgm:cxn modelId="{BB63C871-0669-A942-B5E4-CDF83752CF86}" srcId="{1DA7F27C-E7AE-354F-8D97-F6CDB8435835}" destId="{26880619-0121-4749-BEDA-710620B4162C}" srcOrd="2" destOrd="0" parTransId="{0A8B223E-507C-2649-A009-B8C4757848C0}" sibTransId="{5FD45A2A-834E-B347-ADF6-4198E9ADE8CE}"/>
    <dgm:cxn modelId="{5BB86AEF-8374-D84C-8627-67ED84553C52}" srcId="{9A258F0C-9464-6A4B-B3FF-08A00D3ABF1D}" destId="{C76BE05F-303C-9A4E-B1CC-0EAC77876327}" srcOrd="3" destOrd="0" parTransId="{10D91CE1-20FC-9C46-B139-DE262683B138}" sibTransId="{DE0688E2-C3D2-4546-9A33-BD775489C237}"/>
    <dgm:cxn modelId="{0301F847-A15C-D041-B429-FA6CDA866F3B}" srcId="{1DA7F27C-E7AE-354F-8D97-F6CDB8435835}" destId="{27EE557D-218A-5343-8938-1592C7AE9D62}" srcOrd="3" destOrd="0" parTransId="{2DF4FAF1-F0B5-0546-956D-44499D7E740C}" sibTransId="{E9BB3864-4298-534F-9DD5-DBFBB58CA039}"/>
    <dgm:cxn modelId="{0A4DC544-4D98-DE44-A52C-769AA2E367DD}" type="presOf" srcId="{1DA7F27C-E7AE-354F-8D97-F6CDB8435835}" destId="{060E2A07-7F84-E548-BFD4-36638EAACFA3}" srcOrd="0" destOrd="0" presId="urn:microsoft.com/office/officeart/2005/8/layout/lProcess2"/>
    <dgm:cxn modelId="{EC61CAB0-7FB6-064A-9CDF-0B4FF091EBAD}" srcId="{BC14C42A-4126-8943-B500-571D3887730A}" destId="{DC19695F-7258-0041-9587-6797FA10BB33}" srcOrd="0" destOrd="0" parTransId="{B7F4427E-EDD7-4B49-A42C-D03848CBD634}" sibTransId="{267EB129-87E4-DB43-9B59-AEE8DAA838B8}"/>
    <dgm:cxn modelId="{69A90081-8CCB-FF40-B7E0-3E66570ABB97}" type="presOf" srcId="{BC14C42A-4126-8943-B500-571D3887730A}" destId="{05E1FE54-BCFF-6742-96F3-A2FF76B46013}" srcOrd="1" destOrd="0" presId="urn:microsoft.com/office/officeart/2005/8/layout/lProcess2"/>
    <dgm:cxn modelId="{E07B1F38-CE42-1A4C-9B67-5A432077EBF4}" srcId="{EEF927E7-8571-354D-A5CA-85EF40B4BB76}" destId="{1DA7F27C-E7AE-354F-8D97-F6CDB8435835}" srcOrd="2" destOrd="0" parTransId="{823414B1-5F34-3A4E-9567-CA972AA09B13}" sibTransId="{E248991F-81D6-104B-A148-A698FA7B8CD5}"/>
    <dgm:cxn modelId="{56B9B9BD-590C-7E45-A102-56A6C9584A55}" type="presOf" srcId="{9819BF63-B5EF-9249-8798-D3F256F054C1}" destId="{26729F3E-5119-1344-81C1-45D54D13CA63}" srcOrd="0" destOrd="0" presId="urn:microsoft.com/office/officeart/2005/8/layout/lProcess2"/>
    <dgm:cxn modelId="{1C2D1514-2B16-794A-83F1-BCC374165C6C}" type="presOf" srcId="{9A258F0C-9464-6A4B-B3FF-08A00D3ABF1D}" destId="{6361B7FA-7E1D-C941-9308-C4DDF8D135D2}" srcOrd="0" destOrd="0" presId="urn:microsoft.com/office/officeart/2005/8/layout/lProcess2"/>
    <dgm:cxn modelId="{8B64E5EB-F7F3-2B44-B9A1-02623723DFE0}" srcId="{9A258F0C-9464-6A4B-B3FF-08A00D3ABF1D}" destId="{1F2F16F7-B5FE-9640-9526-49415F42E28A}" srcOrd="2" destOrd="0" parTransId="{79DD5BE0-F766-B044-90D9-D297B1605E1F}" sibTransId="{3CB90828-D576-8144-9E17-C54AEA72A07E}"/>
    <dgm:cxn modelId="{983B1DB6-9374-9F4C-910E-BD7E1042C84B}" srcId="{EEF927E7-8571-354D-A5CA-85EF40B4BB76}" destId="{BC14C42A-4126-8943-B500-571D3887730A}" srcOrd="1" destOrd="0" parTransId="{E067BBAF-4E3B-D541-98E6-AEDAF2E95453}" sibTransId="{7317E604-FD8C-7846-BE50-9BDC6B71674D}"/>
    <dgm:cxn modelId="{0E217A94-FD47-AA46-82B3-B2F721F5AA9F}" type="presOf" srcId="{4022BC0B-ED0F-804C-9E65-8358ACF58837}" destId="{623ED83B-23B8-C142-A5E0-D39A8AB3AC6D}" srcOrd="0" destOrd="0" presId="urn:microsoft.com/office/officeart/2005/8/layout/lProcess2"/>
    <dgm:cxn modelId="{29D81AAE-AC2A-884F-BC1D-7A00B4A69B88}" srcId="{EEF927E7-8571-354D-A5CA-85EF40B4BB76}" destId="{9A258F0C-9464-6A4B-B3FF-08A00D3ABF1D}" srcOrd="0" destOrd="0" parTransId="{A94934D2-A9D2-F147-925F-203C2E8D9C23}" sibTransId="{73A461F2-5F08-D443-AABD-EC78AB2C23C0}"/>
    <dgm:cxn modelId="{76393FD2-DA82-A345-87F6-7FBD4B1D04CA}" srcId="{1DA7F27C-E7AE-354F-8D97-F6CDB8435835}" destId="{96510857-F64A-4E44-929A-A3B745AA9FD4}" srcOrd="1" destOrd="0" parTransId="{3D6059C5-5C8E-DD41-8F01-4162D9B5A803}" sibTransId="{F3CFA394-1AAC-864B-8261-925D2E73205C}"/>
    <dgm:cxn modelId="{94CEECF1-779B-D54B-82FA-B2C1FB9EA55C}" srcId="{9A258F0C-9464-6A4B-B3FF-08A00D3ABF1D}" destId="{1D1C2FAE-536D-504C-8FF2-2A2C5F024053}" srcOrd="0" destOrd="0" parTransId="{AD877021-41A5-BA4D-823B-71E101BEC416}" sibTransId="{79FB368A-3DC4-704E-A2AF-5B29DC344C5E}"/>
    <dgm:cxn modelId="{2F4223D4-73CD-604E-BB8C-E0040A831609}" type="presParOf" srcId="{8DA39863-8C7B-884D-BFE3-8FC75647BB83}" destId="{FDB39AEB-78FB-7840-BB25-0C4A6E5CFCD6}" srcOrd="0" destOrd="0" presId="urn:microsoft.com/office/officeart/2005/8/layout/lProcess2"/>
    <dgm:cxn modelId="{7CECB870-3D20-6E41-A147-091E5DD9C58B}" type="presParOf" srcId="{FDB39AEB-78FB-7840-BB25-0C4A6E5CFCD6}" destId="{6361B7FA-7E1D-C941-9308-C4DDF8D135D2}" srcOrd="0" destOrd="0" presId="urn:microsoft.com/office/officeart/2005/8/layout/lProcess2"/>
    <dgm:cxn modelId="{2A747CBA-AA51-464E-AD40-094AA157BB1F}" type="presParOf" srcId="{FDB39AEB-78FB-7840-BB25-0C4A6E5CFCD6}" destId="{5A443741-970A-A445-8BF9-CE86F9F15E4A}" srcOrd="1" destOrd="0" presId="urn:microsoft.com/office/officeart/2005/8/layout/lProcess2"/>
    <dgm:cxn modelId="{A465DFAF-BA17-2041-A68E-BA4D34DE3B4B}" type="presParOf" srcId="{FDB39AEB-78FB-7840-BB25-0C4A6E5CFCD6}" destId="{6F781F7C-D79D-D245-AB52-4A037ED6A47F}" srcOrd="2" destOrd="0" presId="urn:microsoft.com/office/officeart/2005/8/layout/lProcess2"/>
    <dgm:cxn modelId="{3188B21D-AD3D-284A-B420-6F680A9C2E99}" type="presParOf" srcId="{6F781F7C-D79D-D245-AB52-4A037ED6A47F}" destId="{E85E4357-498D-024D-B00B-C2BCA28EB80E}" srcOrd="0" destOrd="0" presId="urn:microsoft.com/office/officeart/2005/8/layout/lProcess2"/>
    <dgm:cxn modelId="{CF67BB0B-23E8-0F47-AAFC-0F21EA0BC0EF}" type="presParOf" srcId="{E85E4357-498D-024D-B00B-C2BCA28EB80E}" destId="{937EC49F-AC80-C847-AB43-4AB5668FEDBB}" srcOrd="0" destOrd="0" presId="urn:microsoft.com/office/officeart/2005/8/layout/lProcess2"/>
    <dgm:cxn modelId="{935B5ECC-CDBF-9842-B8CD-531C94278291}" type="presParOf" srcId="{E85E4357-498D-024D-B00B-C2BCA28EB80E}" destId="{3123D715-03EB-5C4B-A53A-C1018FBE67A8}" srcOrd="1" destOrd="0" presId="urn:microsoft.com/office/officeart/2005/8/layout/lProcess2"/>
    <dgm:cxn modelId="{B6707412-230D-FC47-A2B3-B9968EF6ED5E}" type="presParOf" srcId="{E85E4357-498D-024D-B00B-C2BCA28EB80E}" destId="{623ED83B-23B8-C142-A5E0-D39A8AB3AC6D}" srcOrd="2" destOrd="0" presId="urn:microsoft.com/office/officeart/2005/8/layout/lProcess2"/>
    <dgm:cxn modelId="{97454F64-A477-454F-BA66-7BAEB1ABEDB4}" type="presParOf" srcId="{E85E4357-498D-024D-B00B-C2BCA28EB80E}" destId="{37F0CF13-4C22-AC48-982D-953DED4FB819}" srcOrd="3" destOrd="0" presId="urn:microsoft.com/office/officeart/2005/8/layout/lProcess2"/>
    <dgm:cxn modelId="{F91009FD-49AE-6C4A-B271-B545020E7F04}" type="presParOf" srcId="{E85E4357-498D-024D-B00B-C2BCA28EB80E}" destId="{661D1D39-5C65-4B41-BC68-C2E048C01DAE}" srcOrd="4" destOrd="0" presId="urn:microsoft.com/office/officeart/2005/8/layout/lProcess2"/>
    <dgm:cxn modelId="{2C00AECC-B200-B34F-8F8C-D95529162EE3}" type="presParOf" srcId="{E85E4357-498D-024D-B00B-C2BCA28EB80E}" destId="{678A3F4B-AD6F-2F41-AEF3-F6491DAD6B58}" srcOrd="5" destOrd="0" presId="urn:microsoft.com/office/officeart/2005/8/layout/lProcess2"/>
    <dgm:cxn modelId="{A2ACE656-8216-5E4F-92C4-4F649F59336B}" type="presParOf" srcId="{E85E4357-498D-024D-B00B-C2BCA28EB80E}" destId="{C8AA0026-CCC8-D049-A23A-6AFC7C661763}" srcOrd="6" destOrd="0" presId="urn:microsoft.com/office/officeart/2005/8/layout/lProcess2"/>
    <dgm:cxn modelId="{EBAA7710-124E-584B-9CD3-602375883342}" type="presParOf" srcId="{8DA39863-8C7B-884D-BFE3-8FC75647BB83}" destId="{396A9D81-202B-3E47-A3FC-4A1CFF9C0AD2}" srcOrd="1" destOrd="0" presId="urn:microsoft.com/office/officeart/2005/8/layout/lProcess2"/>
    <dgm:cxn modelId="{2EFED44C-AAD6-9E40-BC13-95989977D8EA}" type="presParOf" srcId="{8DA39863-8C7B-884D-BFE3-8FC75647BB83}" destId="{C24592C8-291C-6444-98D4-E44B80399713}" srcOrd="2" destOrd="0" presId="urn:microsoft.com/office/officeart/2005/8/layout/lProcess2"/>
    <dgm:cxn modelId="{96139D8B-C9F1-1B47-8C66-ED61F1197540}" type="presParOf" srcId="{C24592C8-291C-6444-98D4-E44B80399713}" destId="{AFAABE1D-BD8D-7948-9EAA-ADEFD833D914}" srcOrd="0" destOrd="0" presId="urn:microsoft.com/office/officeart/2005/8/layout/lProcess2"/>
    <dgm:cxn modelId="{F9AAF5F9-F1F8-634F-A7B7-4147C6B50DE3}" type="presParOf" srcId="{C24592C8-291C-6444-98D4-E44B80399713}" destId="{05E1FE54-BCFF-6742-96F3-A2FF76B46013}" srcOrd="1" destOrd="0" presId="urn:microsoft.com/office/officeart/2005/8/layout/lProcess2"/>
    <dgm:cxn modelId="{4AE84A12-775E-7F4A-90D8-CC04AE77BE39}" type="presParOf" srcId="{C24592C8-291C-6444-98D4-E44B80399713}" destId="{0F62F011-BC2F-4F4F-B5CB-9307391D16DA}" srcOrd="2" destOrd="0" presId="urn:microsoft.com/office/officeart/2005/8/layout/lProcess2"/>
    <dgm:cxn modelId="{4EEAF1B5-9E22-E442-A712-C4F3F66C44B4}" type="presParOf" srcId="{0F62F011-BC2F-4F4F-B5CB-9307391D16DA}" destId="{8D66D299-9D43-4D40-8D80-9007DF27EA97}" srcOrd="0" destOrd="0" presId="urn:microsoft.com/office/officeart/2005/8/layout/lProcess2"/>
    <dgm:cxn modelId="{277784DE-4B3F-374E-A666-0B99E7627F1F}" type="presParOf" srcId="{8D66D299-9D43-4D40-8D80-9007DF27EA97}" destId="{E6F63187-7AE2-7B4E-ADBD-0E5F70785D69}" srcOrd="0" destOrd="0" presId="urn:microsoft.com/office/officeart/2005/8/layout/lProcess2"/>
    <dgm:cxn modelId="{161D6B47-85E5-6541-B7F0-E30AD507C022}" type="presParOf" srcId="{8D66D299-9D43-4D40-8D80-9007DF27EA97}" destId="{0C6B85D2-8A84-A44C-BAF1-E00F1E261CBB}" srcOrd="1" destOrd="0" presId="urn:microsoft.com/office/officeart/2005/8/layout/lProcess2"/>
    <dgm:cxn modelId="{45EBD280-8A1F-B943-8BF4-C23E90976963}" type="presParOf" srcId="{8D66D299-9D43-4D40-8D80-9007DF27EA97}" destId="{8BFD26C9-2167-DB42-81A4-2E33D0240415}" srcOrd="2" destOrd="0" presId="urn:microsoft.com/office/officeart/2005/8/layout/lProcess2"/>
    <dgm:cxn modelId="{97FA1443-B5E9-D24E-8E3C-99E6989E1AB8}" type="presParOf" srcId="{8D66D299-9D43-4D40-8D80-9007DF27EA97}" destId="{510DD36B-F0DB-1840-A36F-DBBB58FEA75A}" srcOrd="3" destOrd="0" presId="urn:microsoft.com/office/officeart/2005/8/layout/lProcess2"/>
    <dgm:cxn modelId="{E7A85F62-AFDA-2746-81AA-A54E244893EA}" type="presParOf" srcId="{8D66D299-9D43-4D40-8D80-9007DF27EA97}" destId="{26729F3E-5119-1344-81C1-45D54D13CA63}" srcOrd="4" destOrd="0" presId="urn:microsoft.com/office/officeart/2005/8/layout/lProcess2"/>
    <dgm:cxn modelId="{AD0FC951-A120-FA48-A9C1-38C3B753F8F6}" type="presParOf" srcId="{8DA39863-8C7B-884D-BFE3-8FC75647BB83}" destId="{7E72401E-ED79-9149-A050-955E07A9EADB}" srcOrd="3" destOrd="0" presId="urn:microsoft.com/office/officeart/2005/8/layout/lProcess2"/>
    <dgm:cxn modelId="{2E8BB0CE-AE54-2344-8BB0-03FB60D8D00D}" type="presParOf" srcId="{8DA39863-8C7B-884D-BFE3-8FC75647BB83}" destId="{41AABC57-0709-3041-950A-505073443145}" srcOrd="4" destOrd="0" presId="urn:microsoft.com/office/officeart/2005/8/layout/lProcess2"/>
    <dgm:cxn modelId="{DC0FB8FA-C177-1449-908D-A0BE4E4CFE10}" type="presParOf" srcId="{41AABC57-0709-3041-950A-505073443145}" destId="{060E2A07-7F84-E548-BFD4-36638EAACFA3}" srcOrd="0" destOrd="0" presId="urn:microsoft.com/office/officeart/2005/8/layout/lProcess2"/>
    <dgm:cxn modelId="{52D7CBE3-901A-B044-A963-47EB2FF7340C}" type="presParOf" srcId="{41AABC57-0709-3041-950A-505073443145}" destId="{9E6FA80E-9290-4A4D-852B-D97B4739A337}" srcOrd="1" destOrd="0" presId="urn:microsoft.com/office/officeart/2005/8/layout/lProcess2"/>
    <dgm:cxn modelId="{5817773D-6BBC-A84B-AEBA-276745B69CDF}" type="presParOf" srcId="{41AABC57-0709-3041-950A-505073443145}" destId="{FC57A5C4-C472-CE42-8B3A-45BD1A8A5D09}" srcOrd="2" destOrd="0" presId="urn:microsoft.com/office/officeart/2005/8/layout/lProcess2"/>
    <dgm:cxn modelId="{FC7F1297-2A88-994B-A25A-683B7D585E7F}" type="presParOf" srcId="{FC57A5C4-C472-CE42-8B3A-45BD1A8A5D09}" destId="{E27C7C0C-530D-E545-8AEE-D6590AD667B8}" srcOrd="0" destOrd="0" presId="urn:microsoft.com/office/officeart/2005/8/layout/lProcess2"/>
    <dgm:cxn modelId="{E3C5C20B-51FE-DB41-B95C-8E08F87BC32F}" type="presParOf" srcId="{E27C7C0C-530D-E545-8AEE-D6590AD667B8}" destId="{C2FD92F7-A37F-A54D-BBBA-4CC3FA74A135}" srcOrd="0" destOrd="0" presId="urn:microsoft.com/office/officeart/2005/8/layout/lProcess2"/>
    <dgm:cxn modelId="{D15FE0ED-5F72-C743-A89F-EDE840966DF1}" type="presParOf" srcId="{E27C7C0C-530D-E545-8AEE-D6590AD667B8}" destId="{E3E72E75-E914-9249-B49B-EC09F6AFB065}" srcOrd="1" destOrd="0" presId="urn:microsoft.com/office/officeart/2005/8/layout/lProcess2"/>
    <dgm:cxn modelId="{1E17B415-4D4E-4842-8768-669DB517DFC7}" type="presParOf" srcId="{E27C7C0C-530D-E545-8AEE-D6590AD667B8}" destId="{91E1106E-7BB3-D34F-BE81-42D39DD6F44B}" srcOrd="2" destOrd="0" presId="urn:microsoft.com/office/officeart/2005/8/layout/lProcess2"/>
    <dgm:cxn modelId="{E308F033-D3D0-2B4A-993A-F87C0E62C66E}" type="presParOf" srcId="{E27C7C0C-530D-E545-8AEE-D6590AD667B8}" destId="{C6358A4C-9561-D94D-91C4-82F5C1DB3DB2}" srcOrd="3" destOrd="0" presId="urn:microsoft.com/office/officeart/2005/8/layout/lProcess2"/>
    <dgm:cxn modelId="{75393C32-DC60-9A4D-9A15-FE3F852E965B}" type="presParOf" srcId="{E27C7C0C-530D-E545-8AEE-D6590AD667B8}" destId="{AAB455EA-B207-E74D-AF88-F52F73FC46F6}" srcOrd="4" destOrd="0" presId="urn:microsoft.com/office/officeart/2005/8/layout/lProcess2"/>
    <dgm:cxn modelId="{047E9565-40E1-6440-9C0C-580FDCFFF622}" type="presParOf" srcId="{E27C7C0C-530D-E545-8AEE-D6590AD667B8}" destId="{2969F1ED-A450-434D-BBF0-5E11E0459F20}" srcOrd="5" destOrd="0" presId="urn:microsoft.com/office/officeart/2005/8/layout/lProcess2"/>
    <dgm:cxn modelId="{A9ACD94E-2246-5F4A-950E-2A03A5191712}" type="presParOf" srcId="{E27C7C0C-530D-E545-8AEE-D6590AD667B8}" destId="{3009794A-02E1-BE4D-94B4-687CAFD4124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6693D-14CE-1B49-8B56-A061BF00306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B186C-36C3-384E-A6FB-325722B8284A}">
      <dgm:prSet phldrT="[Text]"/>
      <dgm:spPr/>
      <dgm:t>
        <a:bodyPr/>
        <a:lstStyle/>
        <a:p>
          <a:r>
            <a:rPr lang="en-US" dirty="0" smtClean="0"/>
            <a:t>Carol Singing</a:t>
          </a:r>
          <a:endParaRPr lang="en-US" dirty="0"/>
        </a:p>
      </dgm:t>
    </dgm:pt>
    <dgm:pt modelId="{60D09F81-8C38-6145-9DCB-DA066C330715}" type="parTrans" cxnId="{8527D47C-EA2F-CF49-9D0C-6E926FF9FB65}">
      <dgm:prSet/>
      <dgm:spPr/>
      <dgm:t>
        <a:bodyPr/>
        <a:lstStyle/>
        <a:p>
          <a:endParaRPr lang="en-US"/>
        </a:p>
      </dgm:t>
    </dgm:pt>
    <dgm:pt modelId="{8E6B79E4-5950-E246-945F-4C083E2D5B72}" type="sibTrans" cxnId="{8527D47C-EA2F-CF49-9D0C-6E926FF9FB65}">
      <dgm:prSet/>
      <dgm:spPr/>
      <dgm:t>
        <a:bodyPr/>
        <a:lstStyle/>
        <a:p>
          <a:endParaRPr lang="en-US"/>
        </a:p>
      </dgm:t>
    </dgm:pt>
    <dgm:pt modelId="{59B08CD4-67FF-3649-8E5E-2E295C152D21}">
      <dgm:prSet phldrT="[Text]"/>
      <dgm:spPr/>
      <dgm:t>
        <a:bodyPr/>
        <a:lstStyle/>
        <a:p>
          <a:r>
            <a:rPr lang="en-US" dirty="0" smtClean="0"/>
            <a:t>Enjoyment</a:t>
          </a:r>
          <a:endParaRPr lang="en-US" dirty="0"/>
        </a:p>
      </dgm:t>
    </dgm:pt>
    <dgm:pt modelId="{791417AD-35B3-CC4E-81FB-CC9F89D18ADF}" type="parTrans" cxnId="{FC365B8A-34E6-E24F-AA73-A78372E3D15D}">
      <dgm:prSet/>
      <dgm:spPr/>
      <dgm:t>
        <a:bodyPr/>
        <a:lstStyle/>
        <a:p>
          <a:endParaRPr lang="en-US"/>
        </a:p>
      </dgm:t>
    </dgm:pt>
    <dgm:pt modelId="{8270D1A0-B573-2444-BB84-AAA47AE60FD7}" type="sibTrans" cxnId="{FC365B8A-34E6-E24F-AA73-A78372E3D15D}">
      <dgm:prSet/>
      <dgm:spPr/>
      <dgm:t>
        <a:bodyPr/>
        <a:lstStyle/>
        <a:p>
          <a:endParaRPr lang="en-US"/>
        </a:p>
      </dgm:t>
    </dgm:pt>
    <dgm:pt modelId="{FE836C4E-F7A3-FA42-8BFC-759E4DCE2A9F}">
      <dgm:prSet phldrT="[Text]"/>
      <dgm:spPr/>
      <dgm:t>
        <a:bodyPr/>
        <a:lstStyle/>
        <a:p>
          <a:r>
            <a:rPr lang="en-US" dirty="0" smtClean="0"/>
            <a:t>Pitch</a:t>
          </a:r>
          <a:endParaRPr lang="en-US" dirty="0"/>
        </a:p>
      </dgm:t>
    </dgm:pt>
    <dgm:pt modelId="{F8FCC1D3-E8D5-054A-BE67-D27C6A10830B}" type="parTrans" cxnId="{814546F4-10F7-5943-8F21-0302EE10A68B}">
      <dgm:prSet/>
      <dgm:spPr/>
      <dgm:t>
        <a:bodyPr/>
        <a:lstStyle/>
        <a:p>
          <a:endParaRPr lang="en-US"/>
        </a:p>
      </dgm:t>
    </dgm:pt>
    <dgm:pt modelId="{DD0ABFB9-CA0A-2D4B-9192-30E927A6FD59}" type="sibTrans" cxnId="{814546F4-10F7-5943-8F21-0302EE10A68B}">
      <dgm:prSet/>
      <dgm:spPr/>
      <dgm:t>
        <a:bodyPr/>
        <a:lstStyle/>
        <a:p>
          <a:endParaRPr lang="en-US"/>
        </a:p>
      </dgm:t>
    </dgm:pt>
    <dgm:pt modelId="{C186D957-D8A8-D241-8385-2BE78780A766}">
      <dgm:prSet phldrT="[Text]"/>
      <dgm:spPr/>
      <dgm:t>
        <a:bodyPr/>
        <a:lstStyle/>
        <a:p>
          <a:r>
            <a:rPr lang="en-US" dirty="0" smtClean="0"/>
            <a:t>Performing Christmas Music</a:t>
          </a:r>
          <a:endParaRPr lang="en-US" dirty="0"/>
        </a:p>
      </dgm:t>
    </dgm:pt>
    <dgm:pt modelId="{603D45EE-7CE8-6545-8A46-0D5680D56C29}" type="parTrans" cxnId="{CD6F9250-18BD-AE4B-95E9-08C79C063192}">
      <dgm:prSet/>
      <dgm:spPr/>
      <dgm:t>
        <a:bodyPr/>
        <a:lstStyle/>
        <a:p>
          <a:endParaRPr lang="en-US"/>
        </a:p>
      </dgm:t>
    </dgm:pt>
    <dgm:pt modelId="{43C74978-67FB-8047-974C-1546301D38D4}" type="sibTrans" cxnId="{CD6F9250-18BD-AE4B-95E9-08C79C063192}">
      <dgm:prSet/>
      <dgm:spPr/>
      <dgm:t>
        <a:bodyPr/>
        <a:lstStyle/>
        <a:p>
          <a:endParaRPr lang="en-US"/>
        </a:p>
      </dgm:t>
    </dgm:pt>
    <dgm:pt modelId="{9FC3672F-1AD2-C14B-BEE9-D13F032A8A59}">
      <dgm:prSet phldrT="[Text]"/>
      <dgm:spPr/>
      <dgm:t>
        <a:bodyPr/>
        <a:lstStyle/>
        <a:p>
          <a:r>
            <a:rPr lang="en-US" dirty="0" smtClean="0"/>
            <a:t>Tempo/Flow</a:t>
          </a:r>
          <a:endParaRPr lang="en-US" dirty="0"/>
        </a:p>
      </dgm:t>
    </dgm:pt>
    <dgm:pt modelId="{1DBBCC71-60B5-0A41-A280-CC471C16459A}" type="parTrans" cxnId="{BFC65F94-BF9C-9747-BB17-74D99E98BD84}">
      <dgm:prSet/>
      <dgm:spPr/>
      <dgm:t>
        <a:bodyPr/>
        <a:lstStyle/>
        <a:p>
          <a:endParaRPr lang="en-US"/>
        </a:p>
      </dgm:t>
    </dgm:pt>
    <dgm:pt modelId="{47B695CE-0BC8-F649-B58D-8E25EE8288E4}" type="sibTrans" cxnId="{BFC65F94-BF9C-9747-BB17-74D99E98BD84}">
      <dgm:prSet/>
      <dgm:spPr/>
      <dgm:t>
        <a:bodyPr/>
        <a:lstStyle/>
        <a:p>
          <a:endParaRPr lang="en-US"/>
        </a:p>
      </dgm:t>
    </dgm:pt>
    <dgm:pt modelId="{D916EB58-7364-6342-B76E-A5C072C61C9A}">
      <dgm:prSet phldrT="[Text]"/>
      <dgm:spPr/>
      <dgm:t>
        <a:bodyPr/>
        <a:lstStyle/>
        <a:p>
          <a:r>
            <a:rPr lang="en-US" dirty="0" smtClean="0"/>
            <a:t>Timbre</a:t>
          </a:r>
          <a:endParaRPr lang="en-US" dirty="0"/>
        </a:p>
      </dgm:t>
    </dgm:pt>
    <dgm:pt modelId="{C50B65C3-AE20-2C4D-ADEB-709C646A4D14}" type="parTrans" cxnId="{8967FF16-6761-654F-8434-BD406424E04B}">
      <dgm:prSet/>
      <dgm:spPr/>
      <dgm:t>
        <a:bodyPr/>
        <a:lstStyle/>
        <a:p>
          <a:endParaRPr lang="en-US"/>
        </a:p>
      </dgm:t>
    </dgm:pt>
    <dgm:pt modelId="{6054BF4B-B567-014F-B0F6-6CB6F2DC3EF1}" type="sibTrans" cxnId="{8967FF16-6761-654F-8434-BD406424E04B}">
      <dgm:prSet/>
      <dgm:spPr/>
      <dgm:t>
        <a:bodyPr/>
        <a:lstStyle/>
        <a:p>
          <a:endParaRPr lang="en-US"/>
        </a:p>
      </dgm:t>
    </dgm:pt>
    <dgm:pt modelId="{8A4EB348-E510-094F-ABE4-1347097BC721}">
      <dgm:prSet/>
      <dgm:spPr/>
      <dgm:t>
        <a:bodyPr/>
        <a:lstStyle/>
        <a:p>
          <a:r>
            <a:rPr lang="en-US" dirty="0" smtClean="0"/>
            <a:t>Class &amp; Cathedral performance</a:t>
          </a:r>
          <a:endParaRPr lang="en-US" dirty="0"/>
        </a:p>
      </dgm:t>
    </dgm:pt>
    <dgm:pt modelId="{DBAC444C-5903-9D46-B74C-3C239CED0D3B}" type="parTrans" cxnId="{8D392CA5-6428-2646-ADF5-D366DE8BD61C}">
      <dgm:prSet/>
      <dgm:spPr/>
      <dgm:t>
        <a:bodyPr/>
        <a:lstStyle/>
        <a:p>
          <a:endParaRPr lang="en-US"/>
        </a:p>
      </dgm:t>
    </dgm:pt>
    <dgm:pt modelId="{5CB1B879-022B-1347-8387-1BBE22D04A8D}" type="sibTrans" cxnId="{8D392CA5-6428-2646-ADF5-D366DE8BD61C}">
      <dgm:prSet/>
      <dgm:spPr/>
      <dgm:t>
        <a:bodyPr/>
        <a:lstStyle/>
        <a:p>
          <a:endParaRPr lang="en-US"/>
        </a:p>
      </dgm:t>
    </dgm:pt>
    <dgm:pt modelId="{D1D0242D-C0CD-C248-898D-DA0DE1369BF2}">
      <dgm:prSet phldrT="[Text]"/>
      <dgm:spPr/>
      <dgm:t>
        <a:bodyPr/>
        <a:lstStyle/>
        <a:p>
          <a:r>
            <a:rPr lang="en-US" dirty="0" smtClean="0"/>
            <a:t>C G D major</a:t>
          </a:r>
          <a:endParaRPr lang="en-US" dirty="0"/>
        </a:p>
      </dgm:t>
    </dgm:pt>
    <dgm:pt modelId="{607F2771-D69F-E84B-88DD-EE2758BB9986}" type="sibTrans" cxnId="{86C0ADAD-F276-6F4F-B8C6-2C6170DC97DA}">
      <dgm:prSet/>
      <dgm:spPr/>
      <dgm:t>
        <a:bodyPr/>
        <a:lstStyle/>
        <a:p>
          <a:endParaRPr lang="en-US"/>
        </a:p>
      </dgm:t>
    </dgm:pt>
    <dgm:pt modelId="{055FA1CF-5944-5843-B6B3-8AE500F71DE9}" type="parTrans" cxnId="{86C0ADAD-F276-6F4F-B8C6-2C6170DC97DA}">
      <dgm:prSet/>
      <dgm:spPr/>
      <dgm:t>
        <a:bodyPr/>
        <a:lstStyle/>
        <a:p>
          <a:endParaRPr lang="en-US"/>
        </a:p>
      </dgm:t>
    </dgm:pt>
    <dgm:pt modelId="{0F61442B-693C-284B-9458-FA75A2BCC935}">
      <dgm:prSet phldrT="[Text]"/>
      <dgm:spPr/>
      <dgm:t>
        <a:bodyPr/>
        <a:lstStyle/>
        <a:p>
          <a:r>
            <a:rPr lang="en-US" dirty="0" smtClean="0"/>
            <a:t>Technique</a:t>
          </a:r>
          <a:endParaRPr lang="en-US" dirty="0"/>
        </a:p>
      </dgm:t>
    </dgm:pt>
    <dgm:pt modelId="{0B2760A6-857A-8647-BFA2-88A9CC5750EA}" type="sibTrans" cxnId="{3051EDBD-2E24-854D-985F-61D33B6DFD35}">
      <dgm:prSet/>
      <dgm:spPr/>
      <dgm:t>
        <a:bodyPr/>
        <a:lstStyle/>
        <a:p>
          <a:endParaRPr lang="en-US"/>
        </a:p>
      </dgm:t>
    </dgm:pt>
    <dgm:pt modelId="{438973C2-0C89-E14F-BC13-70D803070518}" type="parTrans" cxnId="{3051EDBD-2E24-854D-985F-61D33B6DFD35}">
      <dgm:prSet/>
      <dgm:spPr/>
      <dgm:t>
        <a:bodyPr/>
        <a:lstStyle/>
        <a:p>
          <a:endParaRPr lang="en-US"/>
        </a:p>
      </dgm:t>
    </dgm:pt>
    <dgm:pt modelId="{AB0029CC-1FA1-214F-93AB-E160198E7084}">
      <dgm:prSet/>
      <dgm:spPr/>
      <dgm:t>
        <a:bodyPr/>
        <a:lstStyle/>
        <a:p>
          <a:r>
            <a:rPr lang="en-US" dirty="0" smtClean="0"/>
            <a:t>Scales</a:t>
          </a:r>
          <a:endParaRPr lang="en-US" dirty="0"/>
        </a:p>
      </dgm:t>
    </dgm:pt>
    <dgm:pt modelId="{85005994-D30E-574A-A0E3-5804441EDE6E}" type="parTrans" cxnId="{9551EF7F-7D8A-E84C-B3C2-E4C34F962851}">
      <dgm:prSet/>
      <dgm:spPr/>
      <dgm:t>
        <a:bodyPr/>
        <a:lstStyle/>
        <a:p>
          <a:endParaRPr lang="en-US"/>
        </a:p>
      </dgm:t>
    </dgm:pt>
    <dgm:pt modelId="{04600604-312D-2649-82AF-CBA63A4E31B9}" type="sibTrans" cxnId="{9551EF7F-7D8A-E84C-B3C2-E4C34F962851}">
      <dgm:prSet/>
      <dgm:spPr/>
      <dgm:t>
        <a:bodyPr/>
        <a:lstStyle/>
        <a:p>
          <a:endParaRPr lang="en-US"/>
        </a:p>
      </dgm:t>
    </dgm:pt>
    <dgm:pt modelId="{CE2FAB26-D115-FF45-8237-B26F33CF2F96}">
      <dgm:prSet/>
      <dgm:spPr/>
      <dgm:t>
        <a:bodyPr/>
        <a:lstStyle/>
        <a:p>
          <a:r>
            <a:rPr lang="en-US" dirty="0" smtClean="0"/>
            <a:t>Triads</a:t>
          </a:r>
          <a:endParaRPr lang="en-US" dirty="0"/>
        </a:p>
      </dgm:t>
    </dgm:pt>
    <dgm:pt modelId="{5A5B96EC-172B-CA4C-8AD2-5B7D08BC2EA2}" type="parTrans" cxnId="{7699DB7A-A56F-774B-8AD0-ABA487D52D4E}">
      <dgm:prSet/>
      <dgm:spPr/>
      <dgm:t>
        <a:bodyPr/>
        <a:lstStyle/>
        <a:p>
          <a:endParaRPr lang="en-US"/>
        </a:p>
      </dgm:t>
    </dgm:pt>
    <dgm:pt modelId="{EE109855-A0FF-CC4D-891D-0D5D53A518C7}" type="sibTrans" cxnId="{7699DB7A-A56F-774B-8AD0-ABA487D52D4E}">
      <dgm:prSet/>
      <dgm:spPr/>
      <dgm:t>
        <a:bodyPr/>
        <a:lstStyle/>
        <a:p>
          <a:endParaRPr lang="en-US"/>
        </a:p>
      </dgm:t>
    </dgm:pt>
    <dgm:pt modelId="{4C483F2A-9D4B-B348-9215-D8506DF7AEC0}">
      <dgm:prSet/>
      <dgm:spPr/>
      <dgm:t>
        <a:bodyPr/>
        <a:lstStyle/>
        <a:p>
          <a:r>
            <a:rPr lang="en-US" dirty="0" smtClean="0"/>
            <a:t>Arpeggios</a:t>
          </a:r>
          <a:endParaRPr lang="en-US" dirty="0"/>
        </a:p>
      </dgm:t>
    </dgm:pt>
    <dgm:pt modelId="{95FB90CC-7DB7-4946-B3B7-A889B51DB492}" type="parTrans" cxnId="{AE9D8A53-7D2C-2D4A-BC29-7FC79002842A}">
      <dgm:prSet/>
      <dgm:spPr/>
      <dgm:t>
        <a:bodyPr/>
        <a:lstStyle/>
        <a:p>
          <a:endParaRPr lang="en-US"/>
        </a:p>
      </dgm:t>
    </dgm:pt>
    <dgm:pt modelId="{7D4D5C48-5DF9-DA49-BCD5-CF0DE1F665D7}" type="sibTrans" cxnId="{AE9D8A53-7D2C-2D4A-BC29-7FC79002842A}">
      <dgm:prSet/>
      <dgm:spPr/>
      <dgm:t>
        <a:bodyPr/>
        <a:lstStyle/>
        <a:p>
          <a:endParaRPr lang="en-US"/>
        </a:p>
      </dgm:t>
    </dgm:pt>
    <dgm:pt modelId="{35D22576-8A96-CC46-B59E-EFF59FFC89A9}" type="pres">
      <dgm:prSet presAssocID="{BEA6693D-14CE-1B49-8B56-A061BF00306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5E1D22-8CE1-C440-BC29-2F5F8BA58E40}" type="pres">
      <dgm:prSet presAssocID="{49BB186C-36C3-384E-A6FB-325722B8284A}" presName="compNode" presStyleCnt="0"/>
      <dgm:spPr/>
    </dgm:pt>
    <dgm:pt modelId="{66F92E4B-352A-7F4F-B6F5-1502983311AE}" type="pres">
      <dgm:prSet presAssocID="{49BB186C-36C3-384E-A6FB-325722B8284A}" presName="aNode" presStyleLbl="bgShp" presStyleIdx="0" presStyleCnt="3"/>
      <dgm:spPr/>
      <dgm:t>
        <a:bodyPr/>
        <a:lstStyle/>
        <a:p>
          <a:endParaRPr lang="en-US"/>
        </a:p>
      </dgm:t>
    </dgm:pt>
    <dgm:pt modelId="{825AAEA8-DE01-6740-BF16-593836A6B76F}" type="pres">
      <dgm:prSet presAssocID="{49BB186C-36C3-384E-A6FB-325722B8284A}" presName="textNode" presStyleLbl="bgShp" presStyleIdx="0" presStyleCnt="3"/>
      <dgm:spPr/>
      <dgm:t>
        <a:bodyPr/>
        <a:lstStyle/>
        <a:p>
          <a:endParaRPr lang="en-US"/>
        </a:p>
      </dgm:t>
    </dgm:pt>
    <dgm:pt modelId="{73A73F75-94D3-0143-9E7A-569B5BC97313}" type="pres">
      <dgm:prSet presAssocID="{49BB186C-36C3-384E-A6FB-325722B8284A}" presName="compChildNode" presStyleCnt="0"/>
      <dgm:spPr/>
    </dgm:pt>
    <dgm:pt modelId="{6D33BA86-5DE1-8947-86CA-EDB593F9F98F}" type="pres">
      <dgm:prSet presAssocID="{49BB186C-36C3-384E-A6FB-325722B8284A}" presName="theInnerList" presStyleCnt="0"/>
      <dgm:spPr/>
    </dgm:pt>
    <dgm:pt modelId="{36A066CE-DCA3-5343-808D-E016532A75E5}" type="pres">
      <dgm:prSet presAssocID="{59B08CD4-67FF-3649-8E5E-2E295C152D21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44132-C0A8-5D40-8447-2BDC673B503D}" type="pres">
      <dgm:prSet presAssocID="{59B08CD4-67FF-3649-8E5E-2E295C152D21}" presName="aSpace2" presStyleCnt="0"/>
      <dgm:spPr/>
    </dgm:pt>
    <dgm:pt modelId="{088C8538-255A-BD4C-ACB6-B2A902E5A723}" type="pres">
      <dgm:prSet presAssocID="{FE836C4E-F7A3-FA42-8BFC-759E4DCE2A9F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082BE-8E60-E147-9DF5-732B53BFFCFB}" type="pres">
      <dgm:prSet presAssocID="{FE836C4E-F7A3-FA42-8BFC-759E4DCE2A9F}" presName="aSpace2" presStyleCnt="0"/>
      <dgm:spPr/>
    </dgm:pt>
    <dgm:pt modelId="{72C5456F-57AE-4A4B-BE17-1B492568A1BE}" type="pres">
      <dgm:prSet presAssocID="{8A4EB348-E510-094F-ABE4-1347097BC721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F29DB-1507-D444-9778-292E0A7E140C}" type="pres">
      <dgm:prSet presAssocID="{49BB186C-36C3-384E-A6FB-325722B8284A}" presName="aSpace" presStyleCnt="0"/>
      <dgm:spPr/>
    </dgm:pt>
    <dgm:pt modelId="{833BFF7C-4530-F444-AD88-C8980F9992CF}" type="pres">
      <dgm:prSet presAssocID="{C186D957-D8A8-D241-8385-2BE78780A766}" presName="compNode" presStyleCnt="0"/>
      <dgm:spPr/>
    </dgm:pt>
    <dgm:pt modelId="{11FE48CD-2AB8-3A40-B7B5-1B464E05E2CC}" type="pres">
      <dgm:prSet presAssocID="{C186D957-D8A8-D241-8385-2BE78780A766}" presName="aNode" presStyleLbl="bgShp" presStyleIdx="1" presStyleCnt="3"/>
      <dgm:spPr/>
      <dgm:t>
        <a:bodyPr/>
        <a:lstStyle/>
        <a:p>
          <a:endParaRPr lang="en-US"/>
        </a:p>
      </dgm:t>
    </dgm:pt>
    <dgm:pt modelId="{BAFA2D6D-D85A-5742-94B6-3878BCD22CC9}" type="pres">
      <dgm:prSet presAssocID="{C186D957-D8A8-D241-8385-2BE78780A766}" presName="textNode" presStyleLbl="bgShp" presStyleIdx="1" presStyleCnt="3"/>
      <dgm:spPr/>
      <dgm:t>
        <a:bodyPr/>
        <a:lstStyle/>
        <a:p>
          <a:endParaRPr lang="en-US"/>
        </a:p>
      </dgm:t>
    </dgm:pt>
    <dgm:pt modelId="{7AC0C64A-171D-0B42-B64A-5CE3C22B8220}" type="pres">
      <dgm:prSet presAssocID="{C186D957-D8A8-D241-8385-2BE78780A766}" presName="compChildNode" presStyleCnt="0"/>
      <dgm:spPr/>
    </dgm:pt>
    <dgm:pt modelId="{950AC78D-BE8B-F241-AB71-83BB9A7725B3}" type="pres">
      <dgm:prSet presAssocID="{C186D957-D8A8-D241-8385-2BE78780A766}" presName="theInnerList" presStyleCnt="0"/>
      <dgm:spPr/>
    </dgm:pt>
    <dgm:pt modelId="{1E8799F4-516F-9142-AA55-E04EA28A34DC}" type="pres">
      <dgm:prSet presAssocID="{9FC3672F-1AD2-C14B-BEE9-D13F032A8A59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51713-2E13-9041-B412-11BD07FD6A0D}" type="pres">
      <dgm:prSet presAssocID="{9FC3672F-1AD2-C14B-BEE9-D13F032A8A59}" presName="aSpace2" presStyleCnt="0"/>
      <dgm:spPr/>
    </dgm:pt>
    <dgm:pt modelId="{F9420473-BC0D-F94F-86F6-F790917CE33F}" type="pres">
      <dgm:prSet presAssocID="{D916EB58-7364-6342-B76E-A5C072C61C9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8FB65-2803-5743-BD73-6B3DAE6E789E}" type="pres">
      <dgm:prSet presAssocID="{C186D957-D8A8-D241-8385-2BE78780A766}" presName="aSpace" presStyleCnt="0"/>
      <dgm:spPr/>
    </dgm:pt>
    <dgm:pt modelId="{8CC0079D-ADB2-C24E-8A2C-7F8BE18F0752}" type="pres">
      <dgm:prSet presAssocID="{0F61442B-693C-284B-9458-FA75A2BCC935}" presName="compNode" presStyleCnt="0"/>
      <dgm:spPr/>
    </dgm:pt>
    <dgm:pt modelId="{5F2577C9-4080-8D43-ACD5-1D310F5C5592}" type="pres">
      <dgm:prSet presAssocID="{0F61442B-693C-284B-9458-FA75A2BCC935}" presName="aNode" presStyleLbl="bgShp" presStyleIdx="2" presStyleCnt="3"/>
      <dgm:spPr/>
      <dgm:t>
        <a:bodyPr/>
        <a:lstStyle/>
        <a:p>
          <a:endParaRPr lang="en-US"/>
        </a:p>
      </dgm:t>
    </dgm:pt>
    <dgm:pt modelId="{4539B93C-9682-EE4A-ADC0-0D4EE48C2E94}" type="pres">
      <dgm:prSet presAssocID="{0F61442B-693C-284B-9458-FA75A2BCC935}" presName="textNode" presStyleLbl="bgShp" presStyleIdx="2" presStyleCnt="3"/>
      <dgm:spPr/>
      <dgm:t>
        <a:bodyPr/>
        <a:lstStyle/>
        <a:p>
          <a:endParaRPr lang="en-US"/>
        </a:p>
      </dgm:t>
    </dgm:pt>
    <dgm:pt modelId="{67B24B62-0FD1-634A-8681-556190062B33}" type="pres">
      <dgm:prSet presAssocID="{0F61442B-693C-284B-9458-FA75A2BCC935}" presName="compChildNode" presStyleCnt="0"/>
      <dgm:spPr/>
    </dgm:pt>
    <dgm:pt modelId="{75B2CFC4-236E-8244-AEBD-23B93A5D6250}" type="pres">
      <dgm:prSet presAssocID="{0F61442B-693C-284B-9458-FA75A2BCC935}" presName="theInnerList" presStyleCnt="0"/>
      <dgm:spPr/>
    </dgm:pt>
    <dgm:pt modelId="{37F85117-9ED6-7E48-85C5-8E2408E09EC2}" type="pres">
      <dgm:prSet presAssocID="{D1D0242D-C0CD-C248-898D-DA0DE1369BF2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CCC9D-7A5D-6849-B215-59949751ACDE}" type="pres">
      <dgm:prSet presAssocID="{D1D0242D-C0CD-C248-898D-DA0DE1369BF2}" presName="aSpace2" presStyleCnt="0"/>
      <dgm:spPr/>
    </dgm:pt>
    <dgm:pt modelId="{52E14F8E-6750-B642-A100-57642CB312F0}" type="pres">
      <dgm:prSet presAssocID="{AB0029CC-1FA1-214F-93AB-E160198E7084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1AC87-C644-3D46-B509-92ABC3E055FE}" type="pres">
      <dgm:prSet presAssocID="{AB0029CC-1FA1-214F-93AB-E160198E7084}" presName="aSpace2" presStyleCnt="0"/>
      <dgm:spPr/>
    </dgm:pt>
    <dgm:pt modelId="{41186848-0594-3B46-B35C-5E3359CF2D85}" type="pres">
      <dgm:prSet presAssocID="{CE2FAB26-D115-FF45-8237-B26F33CF2F96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701EE-C334-F642-A7FD-2960A1028D51}" type="pres">
      <dgm:prSet presAssocID="{CE2FAB26-D115-FF45-8237-B26F33CF2F96}" presName="aSpace2" presStyleCnt="0"/>
      <dgm:spPr/>
    </dgm:pt>
    <dgm:pt modelId="{305C02C5-1A2D-8141-A5D4-C000DF773E59}" type="pres">
      <dgm:prSet presAssocID="{4C483F2A-9D4B-B348-9215-D8506DF7AEC0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67FF16-6761-654F-8434-BD406424E04B}" srcId="{C186D957-D8A8-D241-8385-2BE78780A766}" destId="{D916EB58-7364-6342-B76E-A5C072C61C9A}" srcOrd="1" destOrd="0" parTransId="{C50B65C3-AE20-2C4D-ADEB-709C646A4D14}" sibTransId="{6054BF4B-B567-014F-B0F6-6CB6F2DC3EF1}"/>
    <dgm:cxn modelId="{BFC65F94-BF9C-9747-BB17-74D99E98BD84}" srcId="{C186D957-D8A8-D241-8385-2BE78780A766}" destId="{9FC3672F-1AD2-C14B-BEE9-D13F032A8A59}" srcOrd="0" destOrd="0" parTransId="{1DBBCC71-60B5-0A41-A280-CC471C16459A}" sibTransId="{47B695CE-0BC8-F649-B58D-8E25EE8288E4}"/>
    <dgm:cxn modelId="{A1EAFC00-1F58-6846-B817-C472E5B55ABB}" type="presOf" srcId="{CE2FAB26-D115-FF45-8237-B26F33CF2F96}" destId="{41186848-0594-3B46-B35C-5E3359CF2D85}" srcOrd="0" destOrd="0" presId="urn:microsoft.com/office/officeart/2005/8/layout/lProcess2"/>
    <dgm:cxn modelId="{814546F4-10F7-5943-8F21-0302EE10A68B}" srcId="{49BB186C-36C3-384E-A6FB-325722B8284A}" destId="{FE836C4E-F7A3-FA42-8BFC-759E4DCE2A9F}" srcOrd="1" destOrd="0" parTransId="{F8FCC1D3-E8D5-054A-BE67-D27C6A10830B}" sibTransId="{DD0ABFB9-CA0A-2D4B-9192-30E927A6FD59}"/>
    <dgm:cxn modelId="{0F5F360F-64E8-4448-B4B4-D3D20B6911DC}" type="presOf" srcId="{C186D957-D8A8-D241-8385-2BE78780A766}" destId="{BAFA2D6D-D85A-5742-94B6-3878BCD22CC9}" srcOrd="1" destOrd="0" presId="urn:microsoft.com/office/officeart/2005/8/layout/lProcess2"/>
    <dgm:cxn modelId="{FC365B8A-34E6-E24F-AA73-A78372E3D15D}" srcId="{49BB186C-36C3-384E-A6FB-325722B8284A}" destId="{59B08CD4-67FF-3649-8E5E-2E295C152D21}" srcOrd="0" destOrd="0" parTransId="{791417AD-35B3-CC4E-81FB-CC9F89D18ADF}" sibTransId="{8270D1A0-B573-2444-BB84-AAA47AE60FD7}"/>
    <dgm:cxn modelId="{7699DB7A-A56F-774B-8AD0-ABA487D52D4E}" srcId="{0F61442B-693C-284B-9458-FA75A2BCC935}" destId="{CE2FAB26-D115-FF45-8237-B26F33CF2F96}" srcOrd="2" destOrd="0" parTransId="{5A5B96EC-172B-CA4C-8AD2-5B7D08BC2EA2}" sibTransId="{EE109855-A0FF-CC4D-891D-0D5D53A518C7}"/>
    <dgm:cxn modelId="{B8FB553D-2B8C-2540-814F-8AC378078003}" type="presOf" srcId="{D1D0242D-C0CD-C248-898D-DA0DE1369BF2}" destId="{37F85117-9ED6-7E48-85C5-8E2408E09EC2}" srcOrd="0" destOrd="0" presId="urn:microsoft.com/office/officeart/2005/8/layout/lProcess2"/>
    <dgm:cxn modelId="{240ED136-914F-DA40-8859-29450CB5D327}" type="presOf" srcId="{AB0029CC-1FA1-214F-93AB-E160198E7084}" destId="{52E14F8E-6750-B642-A100-57642CB312F0}" srcOrd="0" destOrd="0" presId="urn:microsoft.com/office/officeart/2005/8/layout/lProcess2"/>
    <dgm:cxn modelId="{AD11B6E0-9139-A14F-B1CC-D8BB52CA2DC1}" type="presOf" srcId="{9FC3672F-1AD2-C14B-BEE9-D13F032A8A59}" destId="{1E8799F4-516F-9142-AA55-E04EA28A34DC}" srcOrd="0" destOrd="0" presId="urn:microsoft.com/office/officeart/2005/8/layout/lProcess2"/>
    <dgm:cxn modelId="{8527D47C-EA2F-CF49-9D0C-6E926FF9FB65}" srcId="{BEA6693D-14CE-1B49-8B56-A061BF00306F}" destId="{49BB186C-36C3-384E-A6FB-325722B8284A}" srcOrd="0" destOrd="0" parTransId="{60D09F81-8C38-6145-9DCB-DA066C330715}" sibTransId="{8E6B79E4-5950-E246-945F-4C083E2D5B72}"/>
    <dgm:cxn modelId="{68A2AD3F-85AC-8746-AB02-1549802D93F6}" type="presOf" srcId="{FE836C4E-F7A3-FA42-8BFC-759E4DCE2A9F}" destId="{088C8538-255A-BD4C-ACB6-B2A902E5A723}" srcOrd="0" destOrd="0" presId="urn:microsoft.com/office/officeart/2005/8/layout/lProcess2"/>
    <dgm:cxn modelId="{AE9D8A53-7D2C-2D4A-BC29-7FC79002842A}" srcId="{0F61442B-693C-284B-9458-FA75A2BCC935}" destId="{4C483F2A-9D4B-B348-9215-D8506DF7AEC0}" srcOrd="3" destOrd="0" parTransId="{95FB90CC-7DB7-4946-B3B7-A889B51DB492}" sibTransId="{7D4D5C48-5DF9-DA49-BCD5-CF0DE1F665D7}"/>
    <dgm:cxn modelId="{654BD585-D081-2B4D-8521-47E2EC7C8EE4}" type="presOf" srcId="{BEA6693D-14CE-1B49-8B56-A061BF00306F}" destId="{35D22576-8A96-CC46-B59E-EFF59FFC89A9}" srcOrd="0" destOrd="0" presId="urn:microsoft.com/office/officeart/2005/8/layout/lProcess2"/>
    <dgm:cxn modelId="{8D392CA5-6428-2646-ADF5-D366DE8BD61C}" srcId="{49BB186C-36C3-384E-A6FB-325722B8284A}" destId="{8A4EB348-E510-094F-ABE4-1347097BC721}" srcOrd="2" destOrd="0" parTransId="{DBAC444C-5903-9D46-B74C-3C239CED0D3B}" sibTransId="{5CB1B879-022B-1347-8387-1BBE22D04A8D}"/>
    <dgm:cxn modelId="{F5E542C8-9A4C-AC43-B9B7-436271E09A00}" type="presOf" srcId="{C186D957-D8A8-D241-8385-2BE78780A766}" destId="{11FE48CD-2AB8-3A40-B7B5-1B464E05E2CC}" srcOrd="0" destOrd="0" presId="urn:microsoft.com/office/officeart/2005/8/layout/lProcess2"/>
    <dgm:cxn modelId="{8DC47134-35EF-3C43-A97D-FE919B5ED344}" type="presOf" srcId="{0F61442B-693C-284B-9458-FA75A2BCC935}" destId="{5F2577C9-4080-8D43-ACD5-1D310F5C5592}" srcOrd="0" destOrd="0" presId="urn:microsoft.com/office/officeart/2005/8/layout/lProcess2"/>
    <dgm:cxn modelId="{9551EF7F-7D8A-E84C-B3C2-E4C34F962851}" srcId="{0F61442B-693C-284B-9458-FA75A2BCC935}" destId="{AB0029CC-1FA1-214F-93AB-E160198E7084}" srcOrd="1" destOrd="0" parTransId="{85005994-D30E-574A-A0E3-5804441EDE6E}" sibTransId="{04600604-312D-2649-82AF-CBA63A4E31B9}"/>
    <dgm:cxn modelId="{07D7A735-CE17-4E4E-9597-9379A32D657F}" type="presOf" srcId="{0F61442B-693C-284B-9458-FA75A2BCC935}" destId="{4539B93C-9682-EE4A-ADC0-0D4EE48C2E94}" srcOrd="1" destOrd="0" presId="urn:microsoft.com/office/officeart/2005/8/layout/lProcess2"/>
    <dgm:cxn modelId="{CD6F9250-18BD-AE4B-95E9-08C79C063192}" srcId="{BEA6693D-14CE-1B49-8B56-A061BF00306F}" destId="{C186D957-D8A8-D241-8385-2BE78780A766}" srcOrd="1" destOrd="0" parTransId="{603D45EE-7CE8-6545-8A46-0D5680D56C29}" sibTransId="{43C74978-67FB-8047-974C-1546301D38D4}"/>
    <dgm:cxn modelId="{F36AE54B-DE6C-5449-BDD8-D75DACDBBC39}" type="presOf" srcId="{4C483F2A-9D4B-B348-9215-D8506DF7AEC0}" destId="{305C02C5-1A2D-8141-A5D4-C000DF773E59}" srcOrd="0" destOrd="0" presId="urn:microsoft.com/office/officeart/2005/8/layout/lProcess2"/>
    <dgm:cxn modelId="{86C0ADAD-F276-6F4F-B8C6-2C6170DC97DA}" srcId="{0F61442B-693C-284B-9458-FA75A2BCC935}" destId="{D1D0242D-C0CD-C248-898D-DA0DE1369BF2}" srcOrd="0" destOrd="0" parTransId="{055FA1CF-5944-5843-B6B3-8AE500F71DE9}" sibTransId="{607F2771-D69F-E84B-88DD-EE2758BB9986}"/>
    <dgm:cxn modelId="{6ACB597B-4F81-2440-B9FE-E1E614BCBC7A}" type="presOf" srcId="{8A4EB348-E510-094F-ABE4-1347097BC721}" destId="{72C5456F-57AE-4A4B-BE17-1B492568A1BE}" srcOrd="0" destOrd="0" presId="urn:microsoft.com/office/officeart/2005/8/layout/lProcess2"/>
    <dgm:cxn modelId="{0A8DC51B-AE4B-A242-ADB1-AB2A0C1F29EB}" type="presOf" srcId="{49BB186C-36C3-384E-A6FB-325722B8284A}" destId="{825AAEA8-DE01-6740-BF16-593836A6B76F}" srcOrd="1" destOrd="0" presId="urn:microsoft.com/office/officeart/2005/8/layout/lProcess2"/>
    <dgm:cxn modelId="{3051EDBD-2E24-854D-985F-61D33B6DFD35}" srcId="{BEA6693D-14CE-1B49-8B56-A061BF00306F}" destId="{0F61442B-693C-284B-9458-FA75A2BCC935}" srcOrd="2" destOrd="0" parTransId="{438973C2-0C89-E14F-BC13-70D803070518}" sibTransId="{0B2760A6-857A-8647-BFA2-88A9CC5750EA}"/>
    <dgm:cxn modelId="{01506DC1-F575-A641-93D6-96C053700B04}" type="presOf" srcId="{D916EB58-7364-6342-B76E-A5C072C61C9A}" destId="{F9420473-BC0D-F94F-86F6-F790917CE33F}" srcOrd="0" destOrd="0" presId="urn:microsoft.com/office/officeart/2005/8/layout/lProcess2"/>
    <dgm:cxn modelId="{8698D975-2F53-C343-8492-B36A77D32462}" type="presOf" srcId="{49BB186C-36C3-384E-A6FB-325722B8284A}" destId="{66F92E4B-352A-7F4F-B6F5-1502983311AE}" srcOrd="0" destOrd="0" presId="urn:microsoft.com/office/officeart/2005/8/layout/lProcess2"/>
    <dgm:cxn modelId="{127B05D9-5168-7C49-827D-71C66F0F7187}" type="presOf" srcId="{59B08CD4-67FF-3649-8E5E-2E295C152D21}" destId="{36A066CE-DCA3-5343-808D-E016532A75E5}" srcOrd="0" destOrd="0" presId="urn:microsoft.com/office/officeart/2005/8/layout/lProcess2"/>
    <dgm:cxn modelId="{2FCAA653-AABE-1E46-B7A8-B5AB3F63AEEA}" type="presParOf" srcId="{35D22576-8A96-CC46-B59E-EFF59FFC89A9}" destId="{EB5E1D22-8CE1-C440-BC29-2F5F8BA58E40}" srcOrd="0" destOrd="0" presId="urn:microsoft.com/office/officeart/2005/8/layout/lProcess2"/>
    <dgm:cxn modelId="{817B0009-3967-AC4C-8F16-C3AE39C72E11}" type="presParOf" srcId="{EB5E1D22-8CE1-C440-BC29-2F5F8BA58E40}" destId="{66F92E4B-352A-7F4F-B6F5-1502983311AE}" srcOrd="0" destOrd="0" presId="urn:microsoft.com/office/officeart/2005/8/layout/lProcess2"/>
    <dgm:cxn modelId="{EFEEBACC-50C7-7F4D-B4EF-DD975C146358}" type="presParOf" srcId="{EB5E1D22-8CE1-C440-BC29-2F5F8BA58E40}" destId="{825AAEA8-DE01-6740-BF16-593836A6B76F}" srcOrd="1" destOrd="0" presId="urn:microsoft.com/office/officeart/2005/8/layout/lProcess2"/>
    <dgm:cxn modelId="{2B8B1D59-8FD5-7D42-9803-6D7FAFF6B437}" type="presParOf" srcId="{EB5E1D22-8CE1-C440-BC29-2F5F8BA58E40}" destId="{73A73F75-94D3-0143-9E7A-569B5BC97313}" srcOrd="2" destOrd="0" presId="urn:microsoft.com/office/officeart/2005/8/layout/lProcess2"/>
    <dgm:cxn modelId="{54CB4FBD-169E-AE48-A2D2-07B06AE0CF1C}" type="presParOf" srcId="{73A73F75-94D3-0143-9E7A-569B5BC97313}" destId="{6D33BA86-5DE1-8947-86CA-EDB593F9F98F}" srcOrd="0" destOrd="0" presId="urn:microsoft.com/office/officeart/2005/8/layout/lProcess2"/>
    <dgm:cxn modelId="{B8DAD7C7-4E66-084E-A712-340B2EFC6CB9}" type="presParOf" srcId="{6D33BA86-5DE1-8947-86CA-EDB593F9F98F}" destId="{36A066CE-DCA3-5343-808D-E016532A75E5}" srcOrd="0" destOrd="0" presId="urn:microsoft.com/office/officeart/2005/8/layout/lProcess2"/>
    <dgm:cxn modelId="{353F117C-6FC5-FB4F-AFA4-4F3B0136797B}" type="presParOf" srcId="{6D33BA86-5DE1-8947-86CA-EDB593F9F98F}" destId="{5B944132-C0A8-5D40-8447-2BDC673B503D}" srcOrd="1" destOrd="0" presId="urn:microsoft.com/office/officeart/2005/8/layout/lProcess2"/>
    <dgm:cxn modelId="{35CDD40B-527B-AD4D-9033-32AF5C75C206}" type="presParOf" srcId="{6D33BA86-5DE1-8947-86CA-EDB593F9F98F}" destId="{088C8538-255A-BD4C-ACB6-B2A902E5A723}" srcOrd="2" destOrd="0" presId="urn:microsoft.com/office/officeart/2005/8/layout/lProcess2"/>
    <dgm:cxn modelId="{2EB62F4B-4EC7-A44F-9258-12F14A4E24E7}" type="presParOf" srcId="{6D33BA86-5DE1-8947-86CA-EDB593F9F98F}" destId="{A93082BE-8E60-E147-9DF5-732B53BFFCFB}" srcOrd="3" destOrd="0" presId="urn:microsoft.com/office/officeart/2005/8/layout/lProcess2"/>
    <dgm:cxn modelId="{DBF1FA89-A2C8-3046-A1BE-A3C9020F2B9B}" type="presParOf" srcId="{6D33BA86-5DE1-8947-86CA-EDB593F9F98F}" destId="{72C5456F-57AE-4A4B-BE17-1B492568A1BE}" srcOrd="4" destOrd="0" presId="urn:microsoft.com/office/officeart/2005/8/layout/lProcess2"/>
    <dgm:cxn modelId="{AAA8FB50-7E92-A240-B816-0629969D2E2B}" type="presParOf" srcId="{35D22576-8A96-CC46-B59E-EFF59FFC89A9}" destId="{B47F29DB-1507-D444-9778-292E0A7E140C}" srcOrd="1" destOrd="0" presId="urn:microsoft.com/office/officeart/2005/8/layout/lProcess2"/>
    <dgm:cxn modelId="{854DA3BA-A0D2-BC42-940B-137CA81CD611}" type="presParOf" srcId="{35D22576-8A96-CC46-B59E-EFF59FFC89A9}" destId="{833BFF7C-4530-F444-AD88-C8980F9992CF}" srcOrd="2" destOrd="0" presId="urn:microsoft.com/office/officeart/2005/8/layout/lProcess2"/>
    <dgm:cxn modelId="{B9EEA688-1418-F346-9968-B4D266723277}" type="presParOf" srcId="{833BFF7C-4530-F444-AD88-C8980F9992CF}" destId="{11FE48CD-2AB8-3A40-B7B5-1B464E05E2CC}" srcOrd="0" destOrd="0" presId="urn:microsoft.com/office/officeart/2005/8/layout/lProcess2"/>
    <dgm:cxn modelId="{EC5CE664-CF96-D640-9287-CB02E3262904}" type="presParOf" srcId="{833BFF7C-4530-F444-AD88-C8980F9992CF}" destId="{BAFA2D6D-D85A-5742-94B6-3878BCD22CC9}" srcOrd="1" destOrd="0" presId="urn:microsoft.com/office/officeart/2005/8/layout/lProcess2"/>
    <dgm:cxn modelId="{4E7161D7-3048-AF46-AEC6-FCDC2A99BCAD}" type="presParOf" srcId="{833BFF7C-4530-F444-AD88-C8980F9992CF}" destId="{7AC0C64A-171D-0B42-B64A-5CE3C22B8220}" srcOrd="2" destOrd="0" presId="urn:microsoft.com/office/officeart/2005/8/layout/lProcess2"/>
    <dgm:cxn modelId="{2BCDEDC2-AC87-5344-BBC1-2C7B5A6D5312}" type="presParOf" srcId="{7AC0C64A-171D-0B42-B64A-5CE3C22B8220}" destId="{950AC78D-BE8B-F241-AB71-83BB9A7725B3}" srcOrd="0" destOrd="0" presId="urn:microsoft.com/office/officeart/2005/8/layout/lProcess2"/>
    <dgm:cxn modelId="{AE0395E2-88A0-0E4B-A5D0-6FC9738B6485}" type="presParOf" srcId="{950AC78D-BE8B-F241-AB71-83BB9A7725B3}" destId="{1E8799F4-516F-9142-AA55-E04EA28A34DC}" srcOrd="0" destOrd="0" presId="urn:microsoft.com/office/officeart/2005/8/layout/lProcess2"/>
    <dgm:cxn modelId="{82363246-78D5-6741-A21B-88B856DA1FD7}" type="presParOf" srcId="{950AC78D-BE8B-F241-AB71-83BB9A7725B3}" destId="{45751713-2E13-9041-B412-11BD07FD6A0D}" srcOrd="1" destOrd="0" presId="urn:microsoft.com/office/officeart/2005/8/layout/lProcess2"/>
    <dgm:cxn modelId="{A5045D11-8E09-2844-A748-671C436079B8}" type="presParOf" srcId="{950AC78D-BE8B-F241-AB71-83BB9A7725B3}" destId="{F9420473-BC0D-F94F-86F6-F790917CE33F}" srcOrd="2" destOrd="0" presId="urn:microsoft.com/office/officeart/2005/8/layout/lProcess2"/>
    <dgm:cxn modelId="{1CAB9B2C-9852-A942-B48F-6048F76CA85D}" type="presParOf" srcId="{35D22576-8A96-CC46-B59E-EFF59FFC89A9}" destId="{1198FB65-2803-5743-BD73-6B3DAE6E789E}" srcOrd="3" destOrd="0" presId="urn:microsoft.com/office/officeart/2005/8/layout/lProcess2"/>
    <dgm:cxn modelId="{15104E43-CCE5-664C-A41F-355F95A46031}" type="presParOf" srcId="{35D22576-8A96-CC46-B59E-EFF59FFC89A9}" destId="{8CC0079D-ADB2-C24E-8A2C-7F8BE18F0752}" srcOrd="4" destOrd="0" presId="urn:microsoft.com/office/officeart/2005/8/layout/lProcess2"/>
    <dgm:cxn modelId="{DBA790C3-731B-2145-8201-77F690D77827}" type="presParOf" srcId="{8CC0079D-ADB2-C24E-8A2C-7F8BE18F0752}" destId="{5F2577C9-4080-8D43-ACD5-1D310F5C5592}" srcOrd="0" destOrd="0" presId="urn:microsoft.com/office/officeart/2005/8/layout/lProcess2"/>
    <dgm:cxn modelId="{8936CDB1-A9BD-2541-9A82-50F86F7276A1}" type="presParOf" srcId="{8CC0079D-ADB2-C24E-8A2C-7F8BE18F0752}" destId="{4539B93C-9682-EE4A-ADC0-0D4EE48C2E94}" srcOrd="1" destOrd="0" presId="urn:microsoft.com/office/officeart/2005/8/layout/lProcess2"/>
    <dgm:cxn modelId="{2965CC5C-0EE1-9143-82AF-FFE4814A9575}" type="presParOf" srcId="{8CC0079D-ADB2-C24E-8A2C-7F8BE18F0752}" destId="{67B24B62-0FD1-634A-8681-556190062B33}" srcOrd="2" destOrd="0" presId="urn:microsoft.com/office/officeart/2005/8/layout/lProcess2"/>
    <dgm:cxn modelId="{05C6B9DB-37D0-F447-8217-21F46661ADB5}" type="presParOf" srcId="{67B24B62-0FD1-634A-8681-556190062B33}" destId="{75B2CFC4-236E-8244-AEBD-23B93A5D6250}" srcOrd="0" destOrd="0" presId="urn:microsoft.com/office/officeart/2005/8/layout/lProcess2"/>
    <dgm:cxn modelId="{F62AC937-E429-5142-B9FA-3F2F2F52725E}" type="presParOf" srcId="{75B2CFC4-236E-8244-AEBD-23B93A5D6250}" destId="{37F85117-9ED6-7E48-85C5-8E2408E09EC2}" srcOrd="0" destOrd="0" presId="urn:microsoft.com/office/officeart/2005/8/layout/lProcess2"/>
    <dgm:cxn modelId="{1CBEE5F6-CA89-8F4D-9468-CCF429E17961}" type="presParOf" srcId="{75B2CFC4-236E-8244-AEBD-23B93A5D6250}" destId="{B5DCCC9D-7A5D-6849-B215-59949751ACDE}" srcOrd="1" destOrd="0" presId="urn:microsoft.com/office/officeart/2005/8/layout/lProcess2"/>
    <dgm:cxn modelId="{E8C1D41F-D4E6-0A4B-8191-83D3494D5C1D}" type="presParOf" srcId="{75B2CFC4-236E-8244-AEBD-23B93A5D6250}" destId="{52E14F8E-6750-B642-A100-57642CB312F0}" srcOrd="2" destOrd="0" presId="urn:microsoft.com/office/officeart/2005/8/layout/lProcess2"/>
    <dgm:cxn modelId="{6DD675EC-3FBC-CC4F-A782-62CC774518D5}" type="presParOf" srcId="{75B2CFC4-236E-8244-AEBD-23B93A5D6250}" destId="{04B1AC87-C644-3D46-B509-92ABC3E055FE}" srcOrd="3" destOrd="0" presId="urn:microsoft.com/office/officeart/2005/8/layout/lProcess2"/>
    <dgm:cxn modelId="{5C84485A-7D27-D741-ACAA-16E4E1CDA0E3}" type="presParOf" srcId="{75B2CFC4-236E-8244-AEBD-23B93A5D6250}" destId="{41186848-0594-3B46-B35C-5E3359CF2D85}" srcOrd="4" destOrd="0" presId="urn:microsoft.com/office/officeart/2005/8/layout/lProcess2"/>
    <dgm:cxn modelId="{1D8ED283-554E-FA4F-978E-D7A957ED43C2}" type="presParOf" srcId="{75B2CFC4-236E-8244-AEBD-23B93A5D6250}" destId="{F0F701EE-C334-F642-A7FD-2960A1028D51}" srcOrd="5" destOrd="0" presId="urn:microsoft.com/office/officeart/2005/8/layout/lProcess2"/>
    <dgm:cxn modelId="{DF68FDDA-EA67-444B-8C4B-7C75483A8397}" type="presParOf" srcId="{75B2CFC4-236E-8244-AEBD-23B93A5D6250}" destId="{305C02C5-1A2D-8141-A5D4-C000DF773E5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87C5F1-5879-F045-BF3D-9C79CB87F191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96D79C-CBA4-5442-A95D-10723C373450}">
      <dgm:prSet phldrT="[Text]"/>
      <dgm:spPr/>
      <dgm:t>
        <a:bodyPr/>
        <a:lstStyle/>
        <a:p>
          <a:r>
            <a:rPr lang="en-US" dirty="0" smtClean="0"/>
            <a:t>Scots Music</a:t>
          </a:r>
          <a:endParaRPr lang="en-US" dirty="0"/>
        </a:p>
      </dgm:t>
    </dgm:pt>
    <dgm:pt modelId="{0522CCEC-1AFF-0449-9DD6-544D691BAA40}" type="parTrans" cxnId="{B08B97FE-832F-BA41-9918-FD601311019A}">
      <dgm:prSet/>
      <dgm:spPr/>
      <dgm:t>
        <a:bodyPr/>
        <a:lstStyle/>
        <a:p>
          <a:endParaRPr lang="en-US"/>
        </a:p>
      </dgm:t>
    </dgm:pt>
    <dgm:pt modelId="{C09A3310-EC06-1946-8FD5-A2D37DFB8AED}" type="sibTrans" cxnId="{B08B97FE-832F-BA41-9918-FD601311019A}">
      <dgm:prSet/>
      <dgm:spPr/>
      <dgm:t>
        <a:bodyPr/>
        <a:lstStyle/>
        <a:p>
          <a:endParaRPr lang="en-US"/>
        </a:p>
      </dgm:t>
    </dgm:pt>
    <dgm:pt modelId="{75D98A1E-263B-F74D-9C3E-4EF75D2CDB92}">
      <dgm:prSet phldrT="[Text]"/>
      <dgm:spPr/>
      <dgm:t>
        <a:bodyPr/>
        <a:lstStyle/>
        <a:p>
          <a:r>
            <a:rPr lang="en-US" dirty="0" smtClean="0"/>
            <a:t>Perform</a:t>
          </a:r>
          <a:endParaRPr lang="en-US" dirty="0"/>
        </a:p>
      </dgm:t>
    </dgm:pt>
    <dgm:pt modelId="{435C7CA4-E80B-5144-A929-E3AD63CAF543}" type="parTrans" cxnId="{9513A868-70BD-D54C-8A28-DE190BA29677}">
      <dgm:prSet/>
      <dgm:spPr/>
      <dgm:t>
        <a:bodyPr/>
        <a:lstStyle/>
        <a:p>
          <a:endParaRPr lang="en-US"/>
        </a:p>
      </dgm:t>
    </dgm:pt>
    <dgm:pt modelId="{27FB2E60-AE1D-CA4E-95C3-DA57A1BBD3B0}" type="sibTrans" cxnId="{9513A868-70BD-D54C-8A28-DE190BA29677}">
      <dgm:prSet/>
      <dgm:spPr/>
      <dgm:t>
        <a:bodyPr/>
        <a:lstStyle/>
        <a:p>
          <a:endParaRPr lang="en-US"/>
        </a:p>
      </dgm:t>
    </dgm:pt>
    <dgm:pt modelId="{6F3A9D6D-800D-654B-B9DE-4162DFDBD7FC}">
      <dgm:prSet phldrT="[Text]"/>
      <dgm:spPr/>
      <dgm:t>
        <a:bodyPr/>
        <a:lstStyle/>
        <a:p>
          <a:r>
            <a:rPr lang="en-US" dirty="0" smtClean="0"/>
            <a:t>Listen</a:t>
          </a:r>
          <a:endParaRPr lang="en-US" dirty="0"/>
        </a:p>
      </dgm:t>
    </dgm:pt>
    <dgm:pt modelId="{E998C5FA-9801-E646-8EE7-CEFC8B3495D6}" type="parTrans" cxnId="{1514B1A5-51CF-A942-AD9E-732497386CA1}">
      <dgm:prSet/>
      <dgm:spPr/>
      <dgm:t>
        <a:bodyPr/>
        <a:lstStyle/>
        <a:p>
          <a:endParaRPr lang="en-US"/>
        </a:p>
      </dgm:t>
    </dgm:pt>
    <dgm:pt modelId="{038268B8-8E0C-154C-998E-3FD4696D4B9D}" type="sibTrans" cxnId="{1514B1A5-51CF-A942-AD9E-732497386CA1}">
      <dgm:prSet/>
      <dgm:spPr/>
      <dgm:t>
        <a:bodyPr/>
        <a:lstStyle/>
        <a:p>
          <a:endParaRPr lang="en-US"/>
        </a:p>
      </dgm:t>
    </dgm:pt>
    <dgm:pt modelId="{6ED20E39-06FB-9F45-B1E3-6CB9925F6503}">
      <dgm:prSet phldrT="[Text]"/>
      <dgm:spPr/>
      <dgm:t>
        <a:bodyPr/>
        <a:lstStyle/>
        <a:p>
          <a:r>
            <a:rPr lang="en-US" dirty="0" smtClean="0"/>
            <a:t>IDL Burns Supper</a:t>
          </a:r>
          <a:endParaRPr lang="en-US" dirty="0"/>
        </a:p>
      </dgm:t>
    </dgm:pt>
    <dgm:pt modelId="{E4D749FA-F15E-EB40-B482-EE0885B17097}" type="parTrans" cxnId="{5BDF8D8A-9958-D540-924B-2074A5F900B8}">
      <dgm:prSet/>
      <dgm:spPr/>
      <dgm:t>
        <a:bodyPr/>
        <a:lstStyle/>
        <a:p>
          <a:endParaRPr lang="en-US"/>
        </a:p>
      </dgm:t>
    </dgm:pt>
    <dgm:pt modelId="{EFCFBFC7-4D16-E448-9553-9A4C6EBA4AAB}" type="sibTrans" cxnId="{5BDF8D8A-9958-D540-924B-2074A5F900B8}">
      <dgm:prSet/>
      <dgm:spPr/>
      <dgm:t>
        <a:bodyPr/>
        <a:lstStyle/>
        <a:p>
          <a:endParaRPr lang="en-US"/>
        </a:p>
      </dgm:t>
    </dgm:pt>
    <dgm:pt modelId="{0FA8FE0F-4DFD-2743-938E-863C66477802}">
      <dgm:prSet phldrT="[Text]"/>
      <dgm:spPr/>
      <dgm:t>
        <a:bodyPr/>
        <a:lstStyle/>
        <a:p>
          <a:r>
            <a:rPr lang="en-US" dirty="0" smtClean="0"/>
            <a:t>Sing</a:t>
          </a:r>
          <a:endParaRPr lang="en-US" dirty="0"/>
        </a:p>
      </dgm:t>
    </dgm:pt>
    <dgm:pt modelId="{795DE1B0-2B47-EA43-9780-2AAA57A5CE05}" type="parTrans" cxnId="{49C273FE-9D32-DB41-83E1-DD0C7FE24E52}">
      <dgm:prSet/>
      <dgm:spPr/>
      <dgm:t>
        <a:bodyPr/>
        <a:lstStyle/>
        <a:p>
          <a:endParaRPr lang="en-US"/>
        </a:p>
      </dgm:t>
    </dgm:pt>
    <dgm:pt modelId="{97B4AEAA-2B43-B241-8EE2-C480643D0D70}" type="sibTrans" cxnId="{49C273FE-9D32-DB41-83E1-DD0C7FE24E52}">
      <dgm:prSet/>
      <dgm:spPr/>
      <dgm:t>
        <a:bodyPr/>
        <a:lstStyle/>
        <a:p>
          <a:endParaRPr lang="en-US"/>
        </a:p>
      </dgm:t>
    </dgm:pt>
    <dgm:pt modelId="{306CB7C4-C8F2-2946-84A5-A4307EC98DDE}">
      <dgm:prSet phldrT="[Text]"/>
      <dgm:spPr/>
      <dgm:t>
        <a:bodyPr/>
        <a:lstStyle/>
        <a:p>
          <a:r>
            <a:rPr lang="en-US" dirty="0" smtClean="0"/>
            <a:t>Pitch</a:t>
          </a:r>
          <a:endParaRPr lang="en-US" dirty="0"/>
        </a:p>
      </dgm:t>
    </dgm:pt>
    <dgm:pt modelId="{5E2CE845-57FB-734B-9716-7DA0E58547B1}" type="parTrans" cxnId="{C53FF582-F90D-554A-87F9-6087D0D75421}">
      <dgm:prSet/>
      <dgm:spPr/>
      <dgm:t>
        <a:bodyPr/>
        <a:lstStyle/>
        <a:p>
          <a:endParaRPr lang="en-US"/>
        </a:p>
      </dgm:t>
    </dgm:pt>
    <dgm:pt modelId="{F29145A9-5CD4-4240-A26D-6C98B601AA8B}" type="sibTrans" cxnId="{C53FF582-F90D-554A-87F9-6087D0D75421}">
      <dgm:prSet/>
      <dgm:spPr/>
      <dgm:t>
        <a:bodyPr/>
        <a:lstStyle/>
        <a:p>
          <a:endParaRPr lang="en-US"/>
        </a:p>
      </dgm:t>
    </dgm:pt>
    <dgm:pt modelId="{C74F0E78-E178-BF4B-83F1-234B287EBF06}">
      <dgm:prSet phldrT="[Text]"/>
      <dgm:spPr/>
      <dgm:t>
        <a:bodyPr/>
        <a:lstStyle/>
        <a:p>
          <a:r>
            <a:rPr lang="en-US" dirty="0" smtClean="0"/>
            <a:t>Technique</a:t>
          </a:r>
          <a:endParaRPr lang="en-US" dirty="0"/>
        </a:p>
      </dgm:t>
    </dgm:pt>
    <dgm:pt modelId="{DABD8F11-5D42-B542-8A09-74C7573A309E}" type="parTrans" cxnId="{ACE5048C-523F-854C-87AE-46B9146C1977}">
      <dgm:prSet/>
      <dgm:spPr/>
      <dgm:t>
        <a:bodyPr/>
        <a:lstStyle/>
        <a:p>
          <a:endParaRPr lang="en-US"/>
        </a:p>
      </dgm:t>
    </dgm:pt>
    <dgm:pt modelId="{1F61A195-0312-9342-A8CF-F55F7E40BB0C}" type="sibTrans" cxnId="{ACE5048C-523F-854C-87AE-46B9146C1977}">
      <dgm:prSet/>
      <dgm:spPr/>
      <dgm:t>
        <a:bodyPr/>
        <a:lstStyle/>
        <a:p>
          <a:endParaRPr lang="en-US"/>
        </a:p>
      </dgm:t>
    </dgm:pt>
    <dgm:pt modelId="{16E97A21-D003-3149-AE05-04E83883ADFF}">
      <dgm:prSet phldrT="[Text]"/>
      <dgm:spPr/>
      <dgm:t>
        <a:bodyPr/>
        <a:lstStyle/>
        <a:p>
          <a:r>
            <a:rPr lang="en-US" dirty="0" smtClean="0"/>
            <a:t>C G D A major</a:t>
          </a:r>
          <a:endParaRPr lang="en-US" dirty="0"/>
        </a:p>
      </dgm:t>
    </dgm:pt>
    <dgm:pt modelId="{0A6CE398-58F7-7C4D-92FA-66D785ECB532}" type="parTrans" cxnId="{9D20F1F5-7162-AD4E-A677-1EDF1B4C7645}">
      <dgm:prSet/>
      <dgm:spPr/>
      <dgm:t>
        <a:bodyPr/>
        <a:lstStyle/>
        <a:p>
          <a:endParaRPr lang="en-US"/>
        </a:p>
      </dgm:t>
    </dgm:pt>
    <dgm:pt modelId="{BC1AFBEA-CFAE-804E-BB20-48FD9A1FBE74}" type="sibTrans" cxnId="{9D20F1F5-7162-AD4E-A677-1EDF1B4C7645}">
      <dgm:prSet/>
      <dgm:spPr/>
      <dgm:t>
        <a:bodyPr/>
        <a:lstStyle/>
        <a:p>
          <a:endParaRPr lang="en-US"/>
        </a:p>
      </dgm:t>
    </dgm:pt>
    <dgm:pt modelId="{DBECC684-D4D2-A64C-9778-315666CD531E}">
      <dgm:prSet phldrT="[Text]"/>
      <dgm:spPr/>
      <dgm:t>
        <a:bodyPr/>
        <a:lstStyle/>
        <a:p>
          <a:r>
            <a:rPr lang="en-US" dirty="0" smtClean="0"/>
            <a:t>Scales</a:t>
          </a:r>
          <a:endParaRPr lang="en-US" dirty="0"/>
        </a:p>
      </dgm:t>
    </dgm:pt>
    <dgm:pt modelId="{8BAE64A0-66AA-A24B-B237-F956D19CBCBB}" type="parTrans" cxnId="{BCDD02D9-BC13-4A49-97EE-F8770BFF21A8}">
      <dgm:prSet/>
      <dgm:spPr/>
      <dgm:t>
        <a:bodyPr/>
        <a:lstStyle/>
        <a:p>
          <a:endParaRPr lang="en-US"/>
        </a:p>
      </dgm:t>
    </dgm:pt>
    <dgm:pt modelId="{832A6321-D6F8-EE41-85EE-067B67FE94F0}" type="sibTrans" cxnId="{BCDD02D9-BC13-4A49-97EE-F8770BFF21A8}">
      <dgm:prSet/>
      <dgm:spPr/>
      <dgm:t>
        <a:bodyPr/>
        <a:lstStyle/>
        <a:p>
          <a:endParaRPr lang="en-US"/>
        </a:p>
      </dgm:t>
    </dgm:pt>
    <dgm:pt modelId="{7744E6F0-AC96-914E-A768-46161B722545}">
      <dgm:prSet/>
      <dgm:spPr/>
      <dgm:t>
        <a:bodyPr/>
        <a:lstStyle/>
        <a:p>
          <a:r>
            <a:rPr lang="en-US" dirty="0" smtClean="0"/>
            <a:t>Read Scots Lyrics</a:t>
          </a:r>
          <a:endParaRPr lang="en-US" dirty="0"/>
        </a:p>
      </dgm:t>
    </dgm:pt>
    <dgm:pt modelId="{B84CD888-13FE-E440-A2C0-C7CFA28E7F8E}" type="parTrans" cxnId="{023D1F50-02FD-B444-91B0-1066B2F325A0}">
      <dgm:prSet/>
      <dgm:spPr/>
      <dgm:t>
        <a:bodyPr/>
        <a:lstStyle/>
        <a:p>
          <a:endParaRPr lang="en-US"/>
        </a:p>
      </dgm:t>
    </dgm:pt>
    <dgm:pt modelId="{45AE404E-8187-AA44-BFBD-B1AB4F1458F8}" type="sibTrans" cxnId="{023D1F50-02FD-B444-91B0-1066B2F325A0}">
      <dgm:prSet/>
      <dgm:spPr/>
      <dgm:t>
        <a:bodyPr/>
        <a:lstStyle/>
        <a:p>
          <a:endParaRPr lang="en-US"/>
        </a:p>
      </dgm:t>
    </dgm:pt>
    <dgm:pt modelId="{8F57E4DD-56CC-DC47-BE78-0F0AD04A8934}">
      <dgm:prSet/>
      <dgm:spPr/>
      <dgm:t>
        <a:bodyPr/>
        <a:lstStyle/>
        <a:p>
          <a:r>
            <a:rPr lang="en-US" dirty="0" smtClean="0"/>
            <a:t>Triads</a:t>
          </a:r>
          <a:endParaRPr lang="en-US" dirty="0"/>
        </a:p>
      </dgm:t>
    </dgm:pt>
    <dgm:pt modelId="{6DC4D9F3-BF94-844C-AE86-DF53487E8380}" type="parTrans" cxnId="{0812D6F2-D1D4-A241-9980-317942FC2D1A}">
      <dgm:prSet/>
      <dgm:spPr/>
      <dgm:t>
        <a:bodyPr/>
        <a:lstStyle/>
        <a:p>
          <a:endParaRPr lang="en-US"/>
        </a:p>
      </dgm:t>
    </dgm:pt>
    <dgm:pt modelId="{B58E6C9D-A39E-6047-872A-136605C25967}" type="sibTrans" cxnId="{0812D6F2-D1D4-A241-9980-317942FC2D1A}">
      <dgm:prSet/>
      <dgm:spPr/>
      <dgm:t>
        <a:bodyPr/>
        <a:lstStyle/>
        <a:p>
          <a:endParaRPr lang="en-US"/>
        </a:p>
      </dgm:t>
    </dgm:pt>
    <dgm:pt modelId="{3310A14D-C062-7D4A-853C-1E52E8C41647}">
      <dgm:prSet/>
      <dgm:spPr/>
      <dgm:t>
        <a:bodyPr/>
        <a:lstStyle/>
        <a:p>
          <a:r>
            <a:rPr lang="en-US" dirty="0" smtClean="0"/>
            <a:t>Arpeggios</a:t>
          </a:r>
          <a:endParaRPr lang="en-US" dirty="0"/>
        </a:p>
      </dgm:t>
    </dgm:pt>
    <dgm:pt modelId="{71A9402D-3319-AE41-BA34-07A59B44D397}" type="parTrans" cxnId="{E982F0CE-AA41-6A4C-B0C2-56141A8B9A37}">
      <dgm:prSet/>
      <dgm:spPr/>
      <dgm:t>
        <a:bodyPr/>
        <a:lstStyle/>
        <a:p>
          <a:endParaRPr lang="en-US"/>
        </a:p>
      </dgm:t>
    </dgm:pt>
    <dgm:pt modelId="{A1A439CE-28F1-E946-B317-FE5965A23780}" type="sibTrans" cxnId="{E982F0CE-AA41-6A4C-B0C2-56141A8B9A37}">
      <dgm:prSet/>
      <dgm:spPr/>
      <dgm:t>
        <a:bodyPr/>
        <a:lstStyle/>
        <a:p>
          <a:endParaRPr lang="en-US"/>
        </a:p>
      </dgm:t>
    </dgm:pt>
    <dgm:pt modelId="{FE28BB36-347A-5F45-B2B1-3E146EF065F2}">
      <dgm:prSet/>
      <dgm:spPr/>
      <dgm:t>
        <a:bodyPr/>
        <a:lstStyle/>
        <a:p>
          <a:r>
            <a:rPr lang="en-US" dirty="0" smtClean="0"/>
            <a:t>Dance Styles</a:t>
          </a:r>
          <a:endParaRPr lang="en-US" dirty="0"/>
        </a:p>
      </dgm:t>
    </dgm:pt>
    <dgm:pt modelId="{40869137-8B9A-FA44-A563-2303E27E8CE1}" type="parTrans" cxnId="{804048AE-35DA-6248-AEBF-BCCC22FCEA4D}">
      <dgm:prSet/>
      <dgm:spPr/>
      <dgm:t>
        <a:bodyPr/>
        <a:lstStyle/>
        <a:p>
          <a:endParaRPr lang="en-US"/>
        </a:p>
      </dgm:t>
    </dgm:pt>
    <dgm:pt modelId="{4FB4920E-465B-884A-8868-69391534CC3C}" type="sibTrans" cxnId="{804048AE-35DA-6248-AEBF-BCCC22FCEA4D}">
      <dgm:prSet/>
      <dgm:spPr/>
      <dgm:t>
        <a:bodyPr/>
        <a:lstStyle/>
        <a:p>
          <a:endParaRPr lang="en-US"/>
        </a:p>
      </dgm:t>
    </dgm:pt>
    <dgm:pt modelId="{AA4F1C23-58EB-8148-AD16-4B2803003A01}">
      <dgm:prSet/>
      <dgm:spPr/>
      <dgm:t>
        <a:bodyPr/>
        <a:lstStyle/>
        <a:p>
          <a:r>
            <a:rPr lang="en-US" dirty="0" smtClean="0"/>
            <a:t> Instruments</a:t>
          </a:r>
          <a:endParaRPr lang="en-US" dirty="0"/>
        </a:p>
      </dgm:t>
    </dgm:pt>
    <dgm:pt modelId="{D6C6CC35-9041-4440-872F-CC7A5819EAB1}" type="parTrans" cxnId="{E449C866-85CD-3D41-818D-93F127708D97}">
      <dgm:prSet/>
      <dgm:spPr/>
      <dgm:t>
        <a:bodyPr/>
        <a:lstStyle/>
        <a:p>
          <a:endParaRPr lang="en-US"/>
        </a:p>
      </dgm:t>
    </dgm:pt>
    <dgm:pt modelId="{FBEFEA20-0C36-6D4B-832C-182142127A9D}" type="sibTrans" cxnId="{E449C866-85CD-3D41-818D-93F127708D97}">
      <dgm:prSet/>
      <dgm:spPr/>
      <dgm:t>
        <a:bodyPr/>
        <a:lstStyle/>
        <a:p>
          <a:endParaRPr lang="en-US"/>
        </a:p>
      </dgm:t>
    </dgm:pt>
    <dgm:pt modelId="{35FF68C6-638A-7D43-AA68-C35B190F10A4}">
      <dgm:prSet/>
      <dgm:spPr/>
      <dgm:t>
        <a:bodyPr/>
        <a:lstStyle/>
        <a:p>
          <a:r>
            <a:rPr lang="en-US" dirty="0" smtClean="0"/>
            <a:t>Summative Ass</a:t>
          </a:r>
          <a:endParaRPr lang="en-US" dirty="0"/>
        </a:p>
      </dgm:t>
    </dgm:pt>
    <dgm:pt modelId="{60DA60C1-4A02-C24A-A141-6216C3502B5D}" type="parTrans" cxnId="{5B31CF8D-351F-4C4D-AA42-5E1BB391796D}">
      <dgm:prSet/>
      <dgm:spPr/>
      <dgm:t>
        <a:bodyPr/>
        <a:lstStyle/>
        <a:p>
          <a:endParaRPr lang="en-US"/>
        </a:p>
      </dgm:t>
    </dgm:pt>
    <dgm:pt modelId="{26429138-93E0-124B-808D-5A4AA1853742}" type="sibTrans" cxnId="{5B31CF8D-351F-4C4D-AA42-5E1BB391796D}">
      <dgm:prSet/>
      <dgm:spPr/>
      <dgm:t>
        <a:bodyPr/>
        <a:lstStyle/>
        <a:p>
          <a:endParaRPr lang="en-US"/>
        </a:p>
      </dgm:t>
    </dgm:pt>
    <dgm:pt modelId="{EB683C84-68A8-3D44-994E-A5749E6514D7}">
      <dgm:prSet/>
      <dgm:spPr/>
      <dgm:t>
        <a:bodyPr/>
        <a:lstStyle/>
        <a:p>
          <a:r>
            <a:rPr lang="en-US" dirty="0" smtClean="0"/>
            <a:t>Rhythm</a:t>
          </a:r>
          <a:endParaRPr lang="en-US" dirty="0"/>
        </a:p>
      </dgm:t>
    </dgm:pt>
    <dgm:pt modelId="{0327A7A9-7D89-4541-8DEE-1AC91836D920}" type="parTrans" cxnId="{C5646411-891D-E441-8BF7-345A4279C5C5}">
      <dgm:prSet/>
      <dgm:spPr/>
      <dgm:t>
        <a:bodyPr/>
        <a:lstStyle/>
        <a:p>
          <a:endParaRPr lang="en-US"/>
        </a:p>
      </dgm:t>
    </dgm:pt>
    <dgm:pt modelId="{D2E7A0D3-E1F8-B744-A44D-C3D38E487526}" type="sibTrans" cxnId="{C5646411-891D-E441-8BF7-345A4279C5C5}">
      <dgm:prSet/>
      <dgm:spPr/>
      <dgm:t>
        <a:bodyPr/>
        <a:lstStyle/>
        <a:p>
          <a:endParaRPr lang="en-US"/>
        </a:p>
      </dgm:t>
    </dgm:pt>
    <dgm:pt modelId="{3BA7D57F-71C6-D040-8884-A32A7B69785E}">
      <dgm:prSet/>
      <dgm:spPr/>
      <dgm:t>
        <a:bodyPr/>
        <a:lstStyle/>
        <a:p>
          <a:r>
            <a:rPr lang="en-US" dirty="0" smtClean="0"/>
            <a:t>4, 3, 2, 1, 1/2 beats</a:t>
          </a:r>
          <a:endParaRPr lang="en-US" dirty="0"/>
        </a:p>
      </dgm:t>
    </dgm:pt>
    <dgm:pt modelId="{36B40322-B13E-0643-9F2E-DC65F7A71EF3}" type="parTrans" cxnId="{38430BB1-1D8B-7E4B-A814-15C0985A3389}">
      <dgm:prSet/>
      <dgm:spPr/>
      <dgm:t>
        <a:bodyPr/>
        <a:lstStyle/>
        <a:p>
          <a:endParaRPr lang="en-US"/>
        </a:p>
      </dgm:t>
    </dgm:pt>
    <dgm:pt modelId="{46795D89-7C45-5640-A3C4-65C396CF6EBC}" type="sibTrans" cxnId="{38430BB1-1D8B-7E4B-A814-15C0985A3389}">
      <dgm:prSet/>
      <dgm:spPr/>
      <dgm:t>
        <a:bodyPr/>
        <a:lstStyle/>
        <a:p>
          <a:endParaRPr lang="en-US"/>
        </a:p>
      </dgm:t>
    </dgm:pt>
    <dgm:pt modelId="{5EBA3996-78E8-9D42-9EDB-BC6A70592F4E}">
      <dgm:prSet/>
      <dgm:spPr/>
      <dgm:t>
        <a:bodyPr/>
        <a:lstStyle/>
        <a:p>
          <a:r>
            <a:rPr lang="en-US" dirty="0" smtClean="0"/>
            <a:t>Composition</a:t>
          </a:r>
          <a:endParaRPr lang="en-US" dirty="0"/>
        </a:p>
      </dgm:t>
    </dgm:pt>
    <dgm:pt modelId="{E537CA2E-7147-0B4B-9998-DE9785CC60AF}" type="parTrans" cxnId="{5C0E0B19-9026-8447-932E-0FFDF6BDD29F}">
      <dgm:prSet/>
      <dgm:spPr/>
      <dgm:t>
        <a:bodyPr/>
        <a:lstStyle/>
        <a:p>
          <a:endParaRPr lang="en-US"/>
        </a:p>
      </dgm:t>
    </dgm:pt>
    <dgm:pt modelId="{1EEB472B-0DCE-024F-9595-11F0A14E67AA}" type="sibTrans" cxnId="{5C0E0B19-9026-8447-932E-0FFDF6BDD29F}">
      <dgm:prSet/>
      <dgm:spPr/>
      <dgm:t>
        <a:bodyPr/>
        <a:lstStyle/>
        <a:p>
          <a:endParaRPr lang="en-US"/>
        </a:p>
      </dgm:t>
    </dgm:pt>
    <dgm:pt modelId="{FA42C976-8785-A646-BC62-7B0EE1F32082}">
      <dgm:prSet/>
      <dgm:spPr/>
      <dgm:t>
        <a:bodyPr/>
        <a:lstStyle/>
        <a:p>
          <a:r>
            <a:rPr lang="en-US" dirty="0" smtClean="0"/>
            <a:t>Formative Assessment</a:t>
          </a:r>
          <a:endParaRPr lang="en-US" dirty="0"/>
        </a:p>
      </dgm:t>
    </dgm:pt>
    <dgm:pt modelId="{F8E9D0B9-C4B7-C744-B03E-0D1E0DFA527E}" type="parTrans" cxnId="{45BA24E4-C991-6B49-963D-08DD90BE7DD3}">
      <dgm:prSet/>
      <dgm:spPr/>
      <dgm:t>
        <a:bodyPr/>
        <a:lstStyle/>
        <a:p>
          <a:endParaRPr lang="en-US"/>
        </a:p>
      </dgm:t>
    </dgm:pt>
    <dgm:pt modelId="{7623782A-0670-4747-BB79-CB687EE98EAF}" type="sibTrans" cxnId="{45BA24E4-C991-6B49-963D-08DD90BE7DD3}">
      <dgm:prSet/>
      <dgm:spPr/>
      <dgm:t>
        <a:bodyPr/>
        <a:lstStyle/>
        <a:p>
          <a:endParaRPr lang="en-US"/>
        </a:p>
      </dgm:t>
    </dgm:pt>
    <dgm:pt modelId="{FB25C329-6D06-9845-9B74-DC3D100B8369}" type="pres">
      <dgm:prSet presAssocID="{CA87C5F1-5879-F045-BF3D-9C79CB87F1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F07FB-A026-3C40-AB44-E5FB45543532}" type="pres">
      <dgm:prSet presAssocID="{AC96D79C-CBA4-5442-A95D-10723C373450}" presName="compNode" presStyleCnt="0"/>
      <dgm:spPr/>
    </dgm:pt>
    <dgm:pt modelId="{C013B552-7FEA-F44C-9A40-765917037018}" type="pres">
      <dgm:prSet presAssocID="{AC96D79C-CBA4-5442-A95D-10723C373450}" presName="aNode" presStyleLbl="bgShp" presStyleIdx="0" presStyleCnt="3"/>
      <dgm:spPr/>
      <dgm:t>
        <a:bodyPr/>
        <a:lstStyle/>
        <a:p>
          <a:endParaRPr lang="en-US"/>
        </a:p>
      </dgm:t>
    </dgm:pt>
    <dgm:pt modelId="{E4E262DB-5840-474F-B566-035B5A7E4C1C}" type="pres">
      <dgm:prSet presAssocID="{AC96D79C-CBA4-5442-A95D-10723C373450}" presName="textNode" presStyleLbl="bgShp" presStyleIdx="0" presStyleCnt="3"/>
      <dgm:spPr/>
      <dgm:t>
        <a:bodyPr/>
        <a:lstStyle/>
        <a:p>
          <a:endParaRPr lang="en-US"/>
        </a:p>
      </dgm:t>
    </dgm:pt>
    <dgm:pt modelId="{38651F69-455F-924B-A2B0-75CB031E3893}" type="pres">
      <dgm:prSet presAssocID="{AC96D79C-CBA4-5442-A95D-10723C373450}" presName="compChildNode" presStyleCnt="0"/>
      <dgm:spPr/>
    </dgm:pt>
    <dgm:pt modelId="{BD2FC32F-CD84-E840-B887-46C603CE5E05}" type="pres">
      <dgm:prSet presAssocID="{AC96D79C-CBA4-5442-A95D-10723C373450}" presName="theInnerList" presStyleCnt="0"/>
      <dgm:spPr/>
    </dgm:pt>
    <dgm:pt modelId="{4282842D-1437-5445-B0A9-8B174A08431E}" type="pres">
      <dgm:prSet presAssocID="{75D98A1E-263B-F74D-9C3E-4EF75D2CDB92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37B7D-ACD2-A140-9265-36BFEEBEE52E}" type="pres">
      <dgm:prSet presAssocID="{75D98A1E-263B-F74D-9C3E-4EF75D2CDB92}" presName="aSpace2" presStyleCnt="0"/>
      <dgm:spPr/>
    </dgm:pt>
    <dgm:pt modelId="{4B403430-5810-4445-BC16-0ACA6F3BF9A8}" type="pres">
      <dgm:prSet presAssocID="{6F3A9D6D-800D-654B-B9DE-4162DFDBD7FC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D5F2E-3466-754C-AC9A-911FD1B96F2C}" type="pres">
      <dgm:prSet presAssocID="{6F3A9D6D-800D-654B-B9DE-4162DFDBD7FC}" presName="aSpace2" presStyleCnt="0"/>
      <dgm:spPr/>
    </dgm:pt>
    <dgm:pt modelId="{FFA2A3F1-F97B-D24B-8D2E-0BDE0BF0ABED}" type="pres">
      <dgm:prSet presAssocID="{FE28BB36-347A-5F45-B2B1-3E146EF065F2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7419F-8406-E249-8665-3F6FB57D3919}" type="pres">
      <dgm:prSet presAssocID="{FE28BB36-347A-5F45-B2B1-3E146EF065F2}" presName="aSpace2" presStyleCnt="0"/>
      <dgm:spPr/>
    </dgm:pt>
    <dgm:pt modelId="{03335A1B-FE3E-454E-96DE-66459B1B8BEA}" type="pres">
      <dgm:prSet presAssocID="{AA4F1C23-58EB-8148-AD16-4B2803003A01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F6D8-C2AB-4941-BBBC-248744F781BA}" type="pres">
      <dgm:prSet presAssocID="{AA4F1C23-58EB-8148-AD16-4B2803003A01}" presName="aSpace2" presStyleCnt="0"/>
      <dgm:spPr/>
    </dgm:pt>
    <dgm:pt modelId="{EC902EA0-734A-3446-87E8-F95EC656556E}" type="pres">
      <dgm:prSet presAssocID="{35FF68C6-638A-7D43-AA68-C35B190F10A4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25C48-D178-8448-8BF0-983D1290788F}" type="pres">
      <dgm:prSet presAssocID="{35FF68C6-638A-7D43-AA68-C35B190F10A4}" presName="aSpace2" presStyleCnt="0"/>
      <dgm:spPr/>
    </dgm:pt>
    <dgm:pt modelId="{F3EE5FAA-DF44-D942-8307-84AB18A22DC4}" type="pres">
      <dgm:prSet presAssocID="{5EBA3996-78E8-9D42-9EDB-BC6A70592F4E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4E013-DEB8-0042-8772-56E61913485D}" type="pres">
      <dgm:prSet presAssocID="{5EBA3996-78E8-9D42-9EDB-BC6A70592F4E}" presName="aSpace2" presStyleCnt="0"/>
      <dgm:spPr/>
    </dgm:pt>
    <dgm:pt modelId="{44FA1780-B759-654F-A62A-D39FA0B43655}" type="pres">
      <dgm:prSet presAssocID="{FA42C976-8785-A646-BC62-7B0EE1F32082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A093F-E31B-BF49-9FAC-4C850891FBED}" type="pres">
      <dgm:prSet presAssocID="{AC96D79C-CBA4-5442-A95D-10723C373450}" presName="aSpace" presStyleCnt="0"/>
      <dgm:spPr/>
    </dgm:pt>
    <dgm:pt modelId="{055CF8E6-5508-0349-BC25-EF9A6A34A62F}" type="pres">
      <dgm:prSet presAssocID="{6ED20E39-06FB-9F45-B1E3-6CB9925F6503}" presName="compNode" presStyleCnt="0"/>
      <dgm:spPr/>
    </dgm:pt>
    <dgm:pt modelId="{2D1D9E86-D869-F745-9A1C-19AC0DDC6B48}" type="pres">
      <dgm:prSet presAssocID="{6ED20E39-06FB-9F45-B1E3-6CB9925F6503}" presName="aNode" presStyleLbl="bgShp" presStyleIdx="1" presStyleCnt="3"/>
      <dgm:spPr/>
      <dgm:t>
        <a:bodyPr/>
        <a:lstStyle/>
        <a:p>
          <a:endParaRPr lang="en-US"/>
        </a:p>
      </dgm:t>
    </dgm:pt>
    <dgm:pt modelId="{E67CA92A-7537-C541-B2FF-F1D4E6D68A2B}" type="pres">
      <dgm:prSet presAssocID="{6ED20E39-06FB-9F45-B1E3-6CB9925F6503}" presName="textNode" presStyleLbl="bgShp" presStyleIdx="1" presStyleCnt="3"/>
      <dgm:spPr/>
      <dgm:t>
        <a:bodyPr/>
        <a:lstStyle/>
        <a:p>
          <a:endParaRPr lang="en-US"/>
        </a:p>
      </dgm:t>
    </dgm:pt>
    <dgm:pt modelId="{E30F9399-01D6-CF4E-AA8D-004B3345BE1E}" type="pres">
      <dgm:prSet presAssocID="{6ED20E39-06FB-9F45-B1E3-6CB9925F6503}" presName="compChildNode" presStyleCnt="0"/>
      <dgm:spPr/>
    </dgm:pt>
    <dgm:pt modelId="{9EE63993-850A-C247-9CE2-AF23516F5F64}" type="pres">
      <dgm:prSet presAssocID="{6ED20E39-06FB-9F45-B1E3-6CB9925F6503}" presName="theInnerList" presStyleCnt="0"/>
      <dgm:spPr/>
    </dgm:pt>
    <dgm:pt modelId="{0B0B2906-D4D2-3B47-9DEC-2E22B891276D}" type="pres">
      <dgm:prSet presAssocID="{0FA8FE0F-4DFD-2743-938E-863C66477802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213C1-AA70-AF4D-A893-A7FC1C3AD047}" type="pres">
      <dgm:prSet presAssocID="{0FA8FE0F-4DFD-2743-938E-863C66477802}" presName="aSpace2" presStyleCnt="0"/>
      <dgm:spPr/>
    </dgm:pt>
    <dgm:pt modelId="{05D617DB-DFC2-884A-8653-C8A0FDE4912C}" type="pres">
      <dgm:prSet presAssocID="{306CB7C4-C8F2-2946-84A5-A4307EC98DDE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DA843-B8C0-0C4B-BDD9-04A4781F9992}" type="pres">
      <dgm:prSet presAssocID="{306CB7C4-C8F2-2946-84A5-A4307EC98DDE}" presName="aSpace2" presStyleCnt="0"/>
      <dgm:spPr/>
    </dgm:pt>
    <dgm:pt modelId="{9173E223-2F98-1D4E-8F1C-F0E6A0E15B96}" type="pres">
      <dgm:prSet presAssocID="{7744E6F0-AC96-914E-A768-46161B722545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E2B8F-57A1-2743-9E51-E94E2C44C56F}" type="pres">
      <dgm:prSet presAssocID="{6ED20E39-06FB-9F45-B1E3-6CB9925F6503}" presName="aSpace" presStyleCnt="0"/>
      <dgm:spPr/>
    </dgm:pt>
    <dgm:pt modelId="{B3469DD3-24AD-CD4A-815C-D625C058FAA1}" type="pres">
      <dgm:prSet presAssocID="{C74F0E78-E178-BF4B-83F1-234B287EBF06}" presName="compNode" presStyleCnt="0"/>
      <dgm:spPr/>
    </dgm:pt>
    <dgm:pt modelId="{3F05530B-01F8-7F40-A6BF-7EDBC93ABEBD}" type="pres">
      <dgm:prSet presAssocID="{C74F0E78-E178-BF4B-83F1-234B287EBF06}" presName="aNode" presStyleLbl="bgShp" presStyleIdx="2" presStyleCnt="3"/>
      <dgm:spPr/>
      <dgm:t>
        <a:bodyPr/>
        <a:lstStyle/>
        <a:p>
          <a:endParaRPr lang="en-US"/>
        </a:p>
      </dgm:t>
    </dgm:pt>
    <dgm:pt modelId="{1502ABF2-C5C8-6249-B035-CAE84D61C6AC}" type="pres">
      <dgm:prSet presAssocID="{C74F0E78-E178-BF4B-83F1-234B287EBF06}" presName="textNode" presStyleLbl="bgShp" presStyleIdx="2" presStyleCnt="3"/>
      <dgm:spPr/>
      <dgm:t>
        <a:bodyPr/>
        <a:lstStyle/>
        <a:p>
          <a:endParaRPr lang="en-US"/>
        </a:p>
      </dgm:t>
    </dgm:pt>
    <dgm:pt modelId="{09C81E70-7BBC-1542-A2DA-1FBE48A97CC6}" type="pres">
      <dgm:prSet presAssocID="{C74F0E78-E178-BF4B-83F1-234B287EBF06}" presName="compChildNode" presStyleCnt="0"/>
      <dgm:spPr/>
    </dgm:pt>
    <dgm:pt modelId="{0240E87F-0F56-9643-97A7-13315BC4E6E5}" type="pres">
      <dgm:prSet presAssocID="{C74F0E78-E178-BF4B-83F1-234B287EBF06}" presName="theInnerList" presStyleCnt="0"/>
      <dgm:spPr/>
    </dgm:pt>
    <dgm:pt modelId="{AC3BE610-C6B3-CC44-BB9B-4EE412365156}" type="pres">
      <dgm:prSet presAssocID="{16E97A21-D003-3149-AE05-04E83883ADFF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99B44-2204-F34E-A713-FB64F53F1E03}" type="pres">
      <dgm:prSet presAssocID="{16E97A21-D003-3149-AE05-04E83883ADFF}" presName="aSpace2" presStyleCnt="0"/>
      <dgm:spPr/>
    </dgm:pt>
    <dgm:pt modelId="{1E7E1A81-245D-2F46-84AA-8002252774C7}" type="pres">
      <dgm:prSet presAssocID="{DBECC684-D4D2-A64C-9778-315666CD531E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BCF5B-9A3F-844A-B37B-8C880C15DF83}" type="pres">
      <dgm:prSet presAssocID="{DBECC684-D4D2-A64C-9778-315666CD531E}" presName="aSpace2" presStyleCnt="0"/>
      <dgm:spPr/>
    </dgm:pt>
    <dgm:pt modelId="{401F1885-2FC3-B14C-9B5C-94D2025C31B7}" type="pres">
      <dgm:prSet presAssocID="{8F57E4DD-56CC-DC47-BE78-0F0AD04A8934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53696-F573-6446-A40B-B42894679D67}" type="pres">
      <dgm:prSet presAssocID="{8F57E4DD-56CC-DC47-BE78-0F0AD04A8934}" presName="aSpace2" presStyleCnt="0"/>
      <dgm:spPr/>
    </dgm:pt>
    <dgm:pt modelId="{A4A0EED3-044D-9A4C-BA8B-1FAB10D3774C}" type="pres">
      <dgm:prSet presAssocID="{3310A14D-C062-7D4A-853C-1E52E8C41647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2190A-EEF8-FA48-8418-E0372E267411}" type="pres">
      <dgm:prSet presAssocID="{3310A14D-C062-7D4A-853C-1E52E8C41647}" presName="aSpace2" presStyleCnt="0"/>
      <dgm:spPr/>
    </dgm:pt>
    <dgm:pt modelId="{8F7DA5A5-7333-8642-AE24-D04F2DF6B3C1}" type="pres">
      <dgm:prSet presAssocID="{EB683C84-68A8-3D44-994E-A5749E6514D7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B50A1-6D6E-C14B-A6FF-88535DEAEF58}" type="pres">
      <dgm:prSet presAssocID="{EB683C84-68A8-3D44-994E-A5749E6514D7}" presName="aSpace2" presStyleCnt="0"/>
      <dgm:spPr/>
    </dgm:pt>
    <dgm:pt modelId="{0BECD570-A6EE-F446-AFD3-5ED559D7456C}" type="pres">
      <dgm:prSet presAssocID="{3BA7D57F-71C6-D040-8884-A32A7B69785E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20F1F5-7162-AD4E-A677-1EDF1B4C7645}" srcId="{C74F0E78-E178-BF4B-83F1-234B287EBF06}" destId="{16E97A21-D003-3149-AE05-04E83883ADFF}" srcOrd="0" destOrd="0" parTransId="{0A6CE398-58F7-7C4D-92FA-66D785ECB532}" sibTransId="{BC1AFBEA-CFAE-804E-BB20-48FD9A1FBE74}"/>
    <dgm:cxn modelId="{C53FF582-F90D-554A-87F9-6087D0D75421}" srcId="{6ED20E39-06FB-9F45-B1E3-6CB9925F6503}" destId="{306CB7C4-C8F2-2946-84A5-A4307EC98DDE}" srcOrd="1" destOrd="0" parTransId="{5E2CE845-57FB-734B-9716-7DA0E58547B1}" sibTransId="{F29145A9-5CD4-4240-A26D-6C98B601AA8B}"/>
    <dgm:cxn modelId="{C5646411-891D-E441-8BF7-345A4279C5C5}" srcId="{C74F0E78-E178-BF4B-83F1-234B287EBF06}" destId="{EB683C84-68A8-3D44-994E-A5749E6514D7}" srcOrd="4" destOrd="0" parTransId="{0327A7A9-7D89-4541-8DEE-1AC91836D920}" sibTransId="{D2E7A0D3-E1F8-B744-A44D-C3D38E487526}"/>
    <dgm:cxn modelId="{45BA24E4-C991-6B49-963D-08DD90BE7DD3}" srcId="{AC96D79C-CBA4-5442-A95D-10723C373450}" destId="{FA42C976-8785-A646-BC62-7B0EE1F32082}" srcOrd="6" destOrd="0" parTransId="{F8E9D0B9-C4B7-C744-B03E-0D1E0DFA527E}" sibTransId="{7623782A-0670-4747-BB79-CB687EE98EAF}"/>
    <dgm:cxn modelId="{33CA29C1-1BD2-2940-8EA5-D93761ADE91A}" type="presOf" srcId="{7744E6F0-AC96-914E-A768-46161B722545}" destId="{9173E223-2F98-1D4E-8F1C-F0E6A0E15B96}" srcOrd="0" destOrd="0" presId="urn:microsoft.com/office/officeart/2005/8/layout/lProcess2"/>
    <dgm:cxn modelId="{E982F0CE-AA41-6A4C-B0C2-56141A8B9A37}" srcId="{C74F0E78-E178-BF4B-83F1-234B287EBF06}" destId="{3310A14D-C062-7D4A-853C-1E52E8C41647}" srcOrd="3" destOrd="0" parTransId="{71A9402D-3319-AE41-BA34-07A59B44D397}" sibTransId="{A1A439CE-28F1-E946-B317-FE5965A23780}"/>
    <dgm:cxn modelId="{3CD7687A-C03C-B044-AB8B-23801AE97738}" type="presOf" srcId="{C74F0E78-E178-BF4B-83F1-234B287EBF06}" destId="{3F05530B-01F8-7F40-A6BF-7EDBC93ABEBD}" srcOrd="0" destOrd="0" presId="urn:microsoft.com/office/officeart/2005/8/layout/lProcess2"/>
    <dgm:cxn modelId="{058BE684-35CA-E84E-913E-D4FF1F16E902}" type="presOf" srcId="{8F57E4DD-56CC-DC47-BE78-0F0AD04A8934}" destId="{401F1885-2FC3-B14C-9B5C-94D2025C31B7}" srcOrd="0" destOrd="0" presId="urn:microsoft.com/office/officeart/2005/8/layout/lProcess2"/>
    <dgm:cxn modelId="{45E3D84B-2DBE-354E-8F30-C3030177085D}" type="presOf" srcId="{EB683C84-68A8-3D44-994E-A5749E6514D7}" destId="{8F7DA5A5-7333-8642-AE24-D04F2DF6B3C1}" srcOrd="0" destOrd="0" presId="urn:microsoft.com/office/officeart/2005/8/layout/lProcess2"/>
    <dgm:cxn modelId="{294FA86A-7490-614A-86BA-3474322B8537}" type="presOf" srcId="{FE28BB36-347A-5F45-B2B1-3E146EF065F2}" destId="{FFA2A3F1-F97B-D24B-8D2E-0BDE0BF0ABED}" srcOrd="0" destOrd="0" presId="urn:microsoft.com/office/officeart/2005/8/layout/lProcess2"/>
    <dgm:cxn modelId="{5C0E0B19-9026-8447-932E-0FFDF6BDD29F}" srcId="{AC96D79C-CBA4-5442-A95D-10723C373450}" destId="{5EBA3996-78E8-9D42-9EDB-BC6A70592F4E}" srcOrd="5" destOrd="0" parTransId="{E537CA2E-7147-0B4B-9998-DE9785CC60AF}" sibTransId="{1EEB472B-0DCE-024F-9595-11F0A14E67AA}"/>
    <dgm:cxn modelId="{306CB48D-CBB2-AF40-97EC-14CC3347E11B}" type="presOf" srcId="{FA42C976-8785-A646-BC62-7B0EE1F32082}" destId="{44FA1780-B759-654F-A62A-D39FA0B43655}" srcOrd="0" destOrd="0" presId="urn:microsoft.com/office/officeart/2005/8/layout/lProcess2"/>
    <dgm:cxn modelId="{BB281C65-D867-4049-AEB1-EE4F2F1DB906}" type="presOf" srcId="{75D98A1E-263B-F74D-9C3E-4EF75D2CDB92}" destId="{4282842D-1437-5445-B0A9-8B174A08431E}" srcOrd="0" destOrd="0" presId="urn:microsoft.com/office/officeart/2005/8/layout/lProcess2"/>
    <dgm:cxn modelId="{0812D6F2-D1D4-A241-9980-317942FC2D1A}" srcId="{C74F0E78-E178-BF4B-83F1-234B287EBF06}" destId="{8F57E4DD-56CC-DC47-BE78-0F0AD04A8934}" srcOrd="2" destOrd="0" parTransId="{6DC4D9F3-BF94-844C-AE86-DF53487E8380}" sibTransId="{B58E6C9D-A39E-6047-872A-136605C25967}"/>
    <dgm:cxn modelId="{1514B1A5-51CF-A942-AD9E-732497386CA1}" srcId="{AC96D79C-CBA4-5442-A95D-10723C373450}" destId="{6F3A9D6D-800D-654B-B9DE-4162DFDBD7FC}" srcOrd="1" destOrd="0" parTransId="{E998C5FA-9801-E646-8EE7-CEFC8B3495D6}" sibTransId="{038268B8-8E0C-154C-998E-3FD4696D4B9D}"/>
    <dgm:cxn modelId="{023D1F50-02FD-B444-91B0-1066B2F325A0}" srcId="{6ED20E39-06FB-9F45-B1E3-6CB9925F6503}" destId="{7744E6F0-AC96-914E-A768-46161B722545}" srcOrd="2" destOrd="0" parTransId="{B84CD888-13FE-E440-A2C0-C7CFA28E7F8E}" sibTransId="{45AE404E-8187-AA44-BFBD-B1AB4F1458F8}"/>
    <dgm:cxn modelId="{21BDC182-5384-EB45-A365-BE6D909B6C12}" type="presOf" srcId="{3BA7D57F-71C6-D040-8884-A32A7B69785E}" destId="{0BECD570-A6EE-F446-AFD3-5ED559D7456C}" srcOrd="0" destOrd="0" presId="urn:microsoft.com/office/officeart/2005/8/layout/lProcess2"/>
    <dgm:cxn modelId="{31BCDD0F-F5EF-7045-90FE-E58FFC149B98}" type="presOf" srcId="{35FF68C6-638A-7D43-AA68-C35B190F10A4}" destId="{EC902EA0-734A-3446-87E8-F95EC656556E}" srcOrd="0" destOrd="0" presId="urn:microsoft.com/office/officeart/2005/8/layout/lProcess2"/>
    <dgm:cxn modelId="{9513A868-70BD-D54C-8A28-DE190BA29677}" srcId="{AC96D79C-CBA4-5442-A95D-10723C373450}" destId="{75D98A1E-263B-F74D-9C3E-4EF75D2CDB92}" srcOrd="0" destOrd="0" parTransId="{435C7CA4-E80B-5144-A929-E3AD63CAF543}" sibTransId="{27FB2E60-AE1D-CA4E-95C3-DA57A1BBD3B0}"/>
    <dgm:cxn modelId="{5BDF8D8A-9958-D540-924B-2074A5F900B8}" srcId="{CA87C5F1-5879-F045-BF3D-9C79CB87F191}" destId="{6ED20E39-06FB-9F45-B1E3-6CB9925F6503}" srcOrd="1" destOrd="0" parTransId="{E4D749FA-F15E-EB40-B482-EE0885B17097}" sibTransId="{EFCFBFC7-4D16-E448-9553-9A4C6EBA4AAB}"/>
    <dgm:cxn modelId="{508A68B2-4D50-B841-9A97-58F1650CC8DF}" type="presOf" srcId="{DBECC684-D4D2-A64C-9778-315666CD531E}" destId="{1E7E1A81-245D-2F46-84AA-8002252774C7}" srcOrd="0" destOrd="0" presId="urn:microsoft.com/office/officeart/2005/8/layout/lProcess2"/>
    <dgm:cxn modelId="{C0699DCA-419F-234A-B037-7F7450526E68}" type="presOf" srcId="{16E97A21-D003-3149-AE05-04E83883ADFF}" destId="{AC3BE610-C6B3-CC44-BB9B-4EE412365156}" srcOrd="0" destOrd="0" presId="urn:microsoft.com/office/officeart/2005/8/layout/lProcess2"/>
    <dgm:cxn modelId="{78834FA0-4079-9540-8F11-CEBE076526A7}" type="presOf" srcId="{CA87C5F1-5879-F045-BF3D-9C79CB87F191}" destId="{FB25C329-6D06-9845-9B74-DC3D100B8369}" srcOrd="0" destOrd="0" presId="urn:microsoft.com/office/officeart/2005/8/layout/lProcess2"/>
    <dgm:cxn modelId="{BCDD02D9-BC13-4A49-97EE-F8770BFF21A8}" srcId="{C74F0E78-E178-BF4B-83F1-234B287EBF06}" destId="{DBECC684-D4D2-A64C-9778-315666CD531E}" srcOrd="1" destOrd="0" parTransId="{8BAE64A0-66AA-A24B-B237-F956D19CBCBB}" sibTransId="{832A6321-D6F8-EE41-85EE-067B67FE94F0}"/>
    <dgm:cxn modelId="{FD0D5196-5667-FF44-9AC7-650C6018B60C}" type="presOf" srcId="{306CB7C4-C8F2-2946-84A5-A4307EC98DDE}" destId="{05D617DB-DFC2-884A-8653-C8A0FDE4912C}" srcOrd="0" destOrd="0" presId="urn:microsoft.com/office/officeart/2005/8/layout/lProcess2"/>
    <dgm:cxn modelId="{B46456E9-0EB5-514A-B83C-EC709CC389B5}" type="presOf" srcId="{AA4F1C23-58EB-8148-AD16-4B2803003A01}" destId="{03335A1B-FE3E-454E-96DE-66459B1B8BEA}" srcOrd="0" destOrd="0" presId="urn:microsoft.com/office/officeart/2005/8/layout/lProcess2"/>
    <dgm:cxn modelId="{38430BB1-1D8B-7E4B-A814-15C0985A3389}" srcId="{C74F0E78-E178-BF4B-83F1-234B287EBF06}" destId="{3BA7D57F-71C6-D040-8884-A32A7B69785E}" srcOrd="5" destOrd="0" parTransId="{36B40322-B13E-0643-9F2E-DC65F7A71EF3}" sibTransId="{46795D89-7C45-5640-A3C4-65C396CF6EBC}"/>
    <dgm:cxn modelId="{B08B97FE-832F-BA41-9918-FD601311019A}" srcId="{CA87C5F1-5879-F045-BF3D-9C79CB87F191}" destId="{AC96D79C-CBA4-5442-A95D-10723C373450}" srcOrd="0" destOrd="0" parTransId="{0522CCEC-1AFF-0449-9DD6-544D691BAA40}" sibTransId="{C09A3310-EC06-1946-8FD5-A2D37DFB8AED}"/>
    <dgm:cxn modelId="{DB6A372F-B023-0F48-9C93-B1E2BF8A3D71}" type="presOf" srcId="{C74F0E78-E178-BF4B-83F1-234B287EBF06}" destId="{1502ABF2-C5C8-6249-B035-CAE84D61C6AC}" srcOrd="1" destOrd="0" presId="urn:microsoft.com/office/officeart/2005/8/layout/lProcess2"/>
    <dgm:cxn modelId="{C74EED59-F9EE-1045-B3BE-9F714ABD8A69}" type="presOf" srcId="{AC96D79C-CBA4-5442-A95D-10723C373450}" destId="{E4E262DB-5840-474F-B566-035B5A7E4C1C}" srcOrd="1" destOrd="0" presId="urn:microsoft.com/office/officeart/2005/8/layout/lProcess2"/>
    <dgm:cxn modelId="{804048AE-35DA-6248-AEBF-BCCC22FCEA4D}" srcId="{AC96D79C-CBA4-5442-A95D-10723C373450}" destId="{FE28BB36-347A-5F45-B2B1-3E146EF065F2}" srcOrd="2" destOrd="0" parTransId="{40869137-8B9A-FA44-A563-2303E27E8CE1}" sibTransId="{4FB4920E-465B-884A-8868-69391534CC3C}"/>
    <dgm:cxn modelId="{C1B9458E-CC9D-094B-801F-633D1F6A61B4}" type="presOf" srcId="{3310A14D-C062-7D4A-853C-1E52E8C41647}" destId="{A4A0EED3-044D-9A4C-BA8B-1FAB10D3774C}" srcOrd="0" destOrd="0" presId="urn:microsoft.com/office/officeart/2005/8/layout/lProcess2"/>
    <dgm:cxn modelId="{E449C866-85CD-3D41-818D-93F127708D97}" srcId="{AC96D79C-CBA4-5442-A95D-10723C373450}" destId="{AA4F1C23-58EB-8148-AD16-4B2803003A01}" srcOrd="3" destOrd="0" parTransId="{D6C6CC35-9041-4440-872F-CC7A5819EAB1}" sibTransId="{FBEFEA20-0C36-6D4B-832C-182142127A9D}"/>
    <dgm:cxn modelId="{A823B67E-17DF-504A-B62F-52104E41B3A2}" type="presOf" srcId="{6ED20E39-06FB-9F45-B1E3-6CB9925F6503}" destId="{2D1D9E86-D869-F745-9A1C-19AC0DDC6B48}" srcOrd="0" destOrd="0" presId="urn:microsoft.com/office/officeart/2005/8/layout/lProcess2"/>
    <dgm:cxn modelId="{23B972B7-6DCD-0E44-BE4A-6460F10F8EC8}" type="presOf" srcId="{5EBA3996-78E8-9D42-9EDB-BC6A70592F4E}" destId="{F3EE5FAA-DF44-D942-8307-84AB18A22DC4}" srcOrd="0" destOrd="0" presId="urn:microsoft.com/office/officeart/2005/8/layout/lProcess2"/>
    <dgm:cxn modelId="{0D149441-4584-364B-8644-2CBB89528528}" type="presOf" srcId="{0FA8FE0F-4DFD-2743-938E-863C66477802}" destId="{0B0B2906-D4D2-3B47-9DEC-2E22B891276D}" srcOrd="0" destOrd="0" presId="urn:microsoft.com/office/officeart/2005/8/layout/lProcess2"/>
    <dgm:cxn modelId="{BE54FFBC-729D-7444-AB1D-3BC07A661E73}" type="presOf" srcId="{6F3A9D6D-800D-654B-B9DE-4162DFDBD7FC}" destId="{4B403430-5810-4445-BC16-0ACA6F3BF9A8}" srcOrd="0" destOrd="0" presId="urn:microsoft.com/office/officeart/2005/8/layout/lProcess2"/>
    <dgm:cxn modelId="{5B31CF8D-351F-4C4D-AA42-5E1BB391796D}" srcId="{AC96D79C-CBA4-5442-A95D-10723C373450}" destId="{35FF68C6-638A-7D43-AA68-C35B190F10A4}" srcOrd="4" destOrd="0" parTransId="{60DA60C1-4A02-C24A-A141-6216C3502B5D}" sibTransId="{26429138-93E0-124B-808D-5A4AA1853742}"/>
    <dgm:cxn modelId="{49C273FE-9D32-DB41-83E1-DD0C7FE24E52}" srcId="{6ED20E39-06FB-9F45-B1E3-6CB9925F6503}" destId="{0FA8FE0F-4DFD-2743-938E-863C66477802}" srcOrd="0" destOrd="0" parTransId="{795DE1B0-2B47-EA43-9780-2AAA57A5CE05}" sibTransId="{97B4AEAA-2B43-B241-8EE2-C480643D0D70}"/>
    <dgm:cxn modelId="{CBE8671A-4F71-A14E-BDE5-E014CC2C0DFC}" type="presOf" srcId="{6ED20E39-06FB-9F45-B1E3-6CB9925F6503}" destId="{E67CA92A-7537-C541-B2FF-F1D4E6D68A2B}" srcOrd="1" destOrd="0" presId="urn:microsoft.com/office/officeart/2005/8/layout/lProcess2"/>
    <dgm:cxn modelId="{ACE5048C-523F-854C-87AE-46B9146C1977}" srcId="{CA87C5F1-5879-F045-BF3D-9C79CB87F191}" destId="{C74F0E78-E178-BF4B-83F1-234B287EBF06}" srcOrd="2" destOrd="0" parTransId="{DABD8F11-5D42-B542-8A09-74C7573A309E}" sibTransId="{1F61A195-0312-9342-A8CF-F55F7E40BB0C}"/>
    <dgm:cxn modelId="{F25AB1EA-2B61-CA4E-B040-E6B97D003BC2}" type="presOf" srcId="{AC96D79C-CBA4-5442-A95D-10723C373450}" destId="{C013B552-7FEA-F44C-9A40-765917037018}" srcOrd="0" destOrd="0" presId="urn:microsoft.com/office/officeart/2005/8/layout/lProcess2"/>
    <dgm:cxn modelId="{03D8C847-805A-F74A-BFC5-2D5C5F850B33}" type="presParOf" srcId="{FB25C329-6D06-9845-9B74-DC3D100B8369}" destId="{BFAF07FB-A026-3C40-AB44-E5FB45543532}" srcOrd="0" destOrd="0" presId="urn:microsoft.com/office/officeart/2005/8/layout/lProcess2"/>
    <dgm:cxn modelId="{19635A47-94DD-6B4D-9E0E-D63A29715331}" type="presParOf" srcId="{BFAF07FB-A026-3C40-AB44-E5FB45543532}" destId="{C013B552-7FEA-F44C-9A40-765917037018}" srcOrd="0" destOrd="0" presId="urn:microsoft.com/office/officeart/2005/8/layout/lProcess2"/>
    <dgm:cxn modelId="{1EC1F28D-6E78-6449-8BC0-3F4BB0861EB6}" type="presParOf" srcId="{BFAF07FB-A026-3C40-AB44-E5FB45543532}" destId="{E4E262DB-5840-474F-B566-035B5A7E4C1C}" srcOrd="1" destOrd="0" presId="urn:microsoft.com/office/officeart/2005/8/layout/lProcess2"/>
    <dgm:cxn modelId="{158A36ED-6659-EA4A-BC28-514B5E8F945E}" type="presParOf" srcId="{BFAF07FB-A026-3C40-AB44-E5FB45543532}" destId="{38651F69-455F-924B-A2B0-75CB031E3893}" srcOrd="2" destOrd="0" presId="urn:microsoft.com/office/officeart/2005/8/layout/lProcess2"/>
    <dgm:cxn modelId="{7CCD721B-3DD5-C54C-9225-C7365BC97049}" type="presParOf" srcId="{38651F69-455F-924B-A2B0-75CB031E3893}" destId="{BD2FC32F-CD84-E840-B887-46C603CE5E05}" srcOrd="0" destOrd="0" presId="urn:microsoft.com/office/officeart/2005/8/layout/lProcess2"/>
    <dgm:cxn modelId="{739C51D0-C1D9-9E4F-B9CD-596D78C2E2A0}" type="presParOf" srcId="{BD2FC32F-CD84-E840-B887-46C603CE5E05}" destId="{4282842D-1437-5445-B0A9-8B174A08431E}" srcOrd="0" destOrd="0" presId="urn:microsoft.com/office/officeart/2005/8/layout/lProcess2"/>
    <dgm:cxn modelId="{853605E0-6BA7-F44E-B615-EB452A22FB55}" type="presParOf" srcId="{BD2FC32F-CD84-E840-B887-46C603CE5E05}" destId="{D7E37B7D-ACD2-A140-9265-36BFEEBEE52E}" srcOrd="1" destOrd="0" presId="urn:microsoft.com/office/officeart/2005/8/layout/lProcess2"/>
    <dgm:cxn modelId="{91235D7D-C0BA-FF47-A0AB-D62EBEDEB8CC}" type="presParOf" srcId="{BD2FC32F-CD84-E840-B887-46C603CE5E05}" destId="{4B403430-5810-4445-BC16-0ACA6F3BF9A8}" srcOrd="2" destOrd="0" presId="urn:microsoft.com/office/officeart/2005/8/layout/lProcess2"/>
    <dgm:cxn modelId="{7C2F706C-1466-4843-8F01-E6F2D7AAC465}" type="presParOf" srcId="{BD2FC32F-CD84-E840-B887-46C603CE5E05}" destId="{530D5F2E-3466-754C-AC9A-911FD1B96F2C}" srcOrd="3" destOrd="0" presId="urn:microsoft.com/office/officeart/2005/8/layout/lProcess2"/>
    <dgm:cxn modelId="{3FF816D2-1EB9-224D-9BA1-CC7B893AEB2F}" type="presParOf" srcId="{BD2FC32F-CD84-E840-B887-46C603CE5E05}" destId="{FFA2A3F1-F97B-D24B-8D2E-0BDE0BF0ABED}" srcOrd="4" destOrd="0" presId="urn:microsoft.com/office/officeart/2005/8/layout/lProcess2"/>
    <dgm:cxn modelId="{9DF89074-9202-634B-9D19-E8639B9AAF61}" type="presParOf" srcId="{BD2FC32F-CD84-E840-B887-46C603CE5E05}" destId="{9ED7419F-8406-E249-8665-3F6FB57D3919}" srcOrd="5" destOrd="0" presId="urn:microsoft.com/office/officeart/2005/8/layout/lProcess2"/>
    <dgm:cxn modelId="{F756A459-3BAA-2542-A0EA-B2006132ABA1}" type="presParOf" srcId="{BD2FC32F-CD84-E840-B887-46C603CE5E05}" destId="{03335A1B-FE3E-454E-96DE-66459B1B8BEA}" srcOrd="6" destOrd="0" presId="urn:microsoft.com/office/officeart/2005/8/layout/lProcess2"/>
    <dgm:cxn modelId="{CE946485-8669-214E-8344-40B5AD03BAB1}" type="presParOf" srcId="{BD2FC32F-CD84-E840-B887-46C603CE5E05}" destId="{E112F6D8-C2AB-4941-BBBC-248744F781BA}" srcOrd="7" destOrd="0" presId="urn:microsoft.com/office/officeart/2005/8/layout/lProcess2"/>
    <dgm:cxn modelId="{04861637-E31B-194A-AE8E-157B6641550F}" type="presParOf" srcId="{BD2FC32F-CD84-E840-B887-46C603CE5E05}" destId="{EC902EA0-734A-3446-87E8-F95EC656556E}" srcOrd="8" destOrd="0" presId="urn:microsoft.com/office/officeart/2005/8/layout/lProcess2"/>
    <dgm:cxn modelId="{3E06EF2A-21C7-0140-B2FB-2D6DDD2DA192}" type="presParOf" srcId="{BD2FC32F-CD84-E840-B887-46C603CE5E05}" destId="{39725C48-D178-8448-8BF0-983D1290788F}" srcOrd="9" destOrd="0" presId="urn:microsoft.com/office/officeart/2005/8/layout/lProcess2"/>
    <dgm:cxn modelId="{DE1EF68F-3316-AB47-B6A7-393D070504FC}" type="presParOf" srcId="{BD2FC32F-CD84-E840-B887-46C603CE5E05}" destId="{F3EE5FAA-DF44-D942-8307-84AB18A22DC4}" srcOrd="10" destOrd="0" presId="urn:microsoft.com/office/officeart/2005/8/layout/lProcess2"/>
    <dgm:cxn modelId="{00239100-5840-2941-94F4-7C0EB4ABA747}" type="presParOf" srcId="{BD2FC32F-CD84-E840-B887-46C603CE5E05}" destId="{42F4E013-DEB8-0042-8772-56E61913485D}" srcOrd="11" destOrd="0" presId="urn:microsoft.com/office/officeart/2005/8/layout/lProcess2"/>
    <dgm:cxn modelId="{46B5448B-1925-5045-AD5B-355169E7C08F}" type="presParOf" srcId="{BD2FC32F-CD84-E840-B887-46C603CE5E05}" destId="{44FA1780-B759-654F-A62A-D39FA0B43655}" srcOrd="12" destOrd="0" presId="urn:microsoft.com/office/officeart/2005/8/layout/lProcess2"/>
    <dgm:cxn modelId="{2FD6E8C9-1EA7-D046-8126-DC69DB0753E9}" type="presParOf" srcId="{FB25C329-6D06-9845-9B74-DC3D100B8369}" destId="{29BA093F-E31B-BF49-9FAC-4C850891FBED}" srcOrd="1" destOrd="0" presId="urn:microsoft.com/office/officeart/2005/8/layout/lProcess2"/>
    <dgm:cxn modelId="{1233C522-518A-9D4E-BC3E-2E5A821F1366}" type="presParOf" srcId="{FB25C329-6D06-9845-9B74-DC3D100B8369}" destId="{055CF8E6-5508-0349-BC25-EF9A6A34A62F}" srcOrd="2" destOrd="0" presId="urn:microsoft.com/office/officeart/2005/8/layout/lProcess2"/>
    <dgm:cxn modelId="{28EBB8C0-4DCB-0143-88E9-2CA5D81CDD78}" type="presParOf" srcId="{055CF8E6-5508-0349-BC25-EF9A6A34A62F}" destId="{2D1D9E86-D869-F745-9A1C-19AC0DDC6B48}" srcOrd="0" destOrd="0" presId="urn:microsoft.com/office/officeart/2005/8/layout/lProcess2"/>
    <dgm:cxn modelId="{F5F123A9-2F9F-7049-B283-91A1FF73B0C5}" type="presParOf" srcId="{055CF8E6-5508-0349-BC25-EF9A6A34A62F}" destId="{E67CA92A-7537-C541-B2FF-F1D4E6D68A2B}" srcOrd="1" destOrd="0" presId="urn:microsoft.com/office/officeart/2005/8/layout/lProcess2"/>
    <dgm:cxn modelId="{DD6C0BE6-1A05-5940-9CF2-EE76CC4E2C4A}" type="presParOf" srcId="{055CF8E6-5508-0349-BC25-EF9A6A34A62F}" destId="{E30F9399-01D6-CF4E-AA8D-004B3345BE1E}" srcOrd="2" destOrd="0" presId="urn:microsoft.com/office/officeart/2005/8/layout/lProcess2"/>
    <dgm:cxn modelId="{C307D844-2BA1-6648-8DCB-A32A6A47EDD6}" type="presParOf" srcId="{E30F9399-01D6-CF4E-AA8D-004B3345BE1E}" destId="{9EE63993-850A-C247-9CE2-AF23516F5F64}" srcOrd="0" destOrd="0" presId="urn:microsoft.com/office/officeart/2005/8/layout/lProcess2"/>
    <dgm:cxn modelId="{F5E69F51-01D9-AB43-A760-F70D6432DA30}" type="presParOf" srcId="{9EE63993-850A-C247-9CE2-AF23516F5F64}" destId="{0B0B2906-D4D2-3B47-9DEC-2E22B891276D}" srcOrd="0" destOrd="0" presId="urn:microsoft.com/office/officeart/2005/8/layout/lProcess2"/>
    <dgm:cxn modelId="{F2BFA747-79BA-A84F-890F-D055C27B43D4}" type="presParOf" srcId="{9EE63993-850A-C247-9CE2-AF23516F5F64}" destId="{409213C1-AA70-AF4D-A893-A7FC1C3AD047}" srcOrd="1" destOrd="0" presId="urn:microsoft.com/office/officeart/2005/8/layout/lProcess2"/>
    <dgm:cxn modelId="{C649AAF5-21E8-6B45-A5F2-4F0F3EEE2569}" type="presParOf" srcId="{9EE63993-850A-C247-9CE2-AF23516F5F64}" destId="{05D617DB-DFC2-884A-8653-C8A0FDE4912C}" srcOrd="2" destOrd="0" presId="urn:microsoft.com/office/officeart/2005/8/layout/lProcess2"/>
    <dgm:cxn modelId="{316D0222-D9BA-4042-AEDF-38F90E71E3F2}" type="presParOf" srcId="{9EE63993-850A-C247-9CE2-AF23516F5F64}" destId="{351DA843-B8C0-0C4B-BDD9-04A4781F9992}" srcOrd="3" destOrd="0" presId="urn:microsoft.com/office/officeart/2005/8/layout/lProcess2"/>
    <dgm:cxn modelId="{BA978F46-1631-D841-BE6D-733040FCEC88}" type="presParOf" srcId="{9EE63993-850A-C247-9CE2-AF23516F5F64}" destId="{9173E223-2F98-1D4E-8F1C-F0E6A0E15B96}" srcOrd="4" destOrd="0" presId="urn:microsoft.com/office/officeart/2005/8/layout/lProcess2"/>
    <dgm:cxn modelId="{2C7CB43F-BA40-FE4F-AE54-2040EB166B90}" type="presParOf" srcId="{FB25C329-6D06-9845-9B74-DC3D100B8369}" destId="{298E2B8F-57A1-2743-9E51-E94E2C44C56F}" srcOrd="3" destOrd="0" presId="urn:microsoft.com/office/officeart/2005/8/layout/lProcess2"/>
    <dgm:cxn modelId="{056AF324-0224-834D-A176-AC76B9009275}" type="presParOf" srcId="{FB25C329-6D06-9845-9B74-DC3D100B8369}" destId="{B3469DD3-24AD-CD4A-815C-D625C058FAA1}" srcOrd="4" destOrd="0" presId="urn:microsoft.com/office/officeart/2005/8/layout/lProcess2"/>
    <dgm:cxn modelId="{6390C179-3C88-2A48-9279-D4FEF37EE596}" type="presParOf" srcId="{B3469DD3-24AD-CD4A-815C-D625C058FAA1}" destId="{3F05530B-01F8-7F40-A6BF-7EDBC93ABEBD}" srcOrd="0" destOrd="0" presId="urn:microsoft.com/office/officeart/2005/8/layout/lProcess2"/>
    <dgm:cxn modelId="{A00D561F-DD1E-9A4F-94C6-A8D406BF5F7A}" type="presParOf" srcId="{B3469DD3-24AD-CD4A-815C-D625C058FAA1}" destId="{1502ABF2-C5C8-6249-B035-CAE84D61C6AC}" srcOrd="1" destOrd="0" presId="urn:microsoft.com/office/officeart/2005/8/layout/lProcess2"/>
    <dgm:cxn modelId="{218013F0-EDD9-744C-9560-225B95FC5297}" type="presParOf" srcId="{B3469DD3-24AD-CD4A-815C-D625C058FAA1}" destId="{09C81E70-7BBC-1542-A2DA-1FBE48A97CC6}" srcOrd="2" destOrd="0" presId="urn:microsoft.com/office/officeart/2005/8/layout/lProcess2"/>
    <dgm:cxn modelId="{D3F32985-B1C9-9643-B91E-19D92723AF14}" type="presParOf" srcId="{09C81E70-7BBC-1542-A2DA-1FBE48A97CC6}" destId="{0240E87F-0F56-9643-97A7-13315BC4E6E5}" srcOrd="0" destOrd="0" presId="urn:microsoft.com/office/officeart/2005/8/layout/lProcess2"/>
    <dgm:cxn modelId="{A968FF8F-11DB-B545-8865-5D8AC3E78C65}" type="presParOf" srcId="{0240E87F-0F56-9643-97A7-13315BC4E6E5}" destId="{AC3BE610-C6B3-CC44-BB9B-4EE412365156}" srcOrd="0" destOrd="0" presId="urn:microsoft.com/office/officeart/2005/8/layout/lProcess2"/>
    <dgm:cxn modelId="{93EF97AC-EC58-5E4E-AEE2-C6116FE48435}" type="presParOf" srcId="{0240E87F-0F56-9643-97A7-13315BC4E6E5}" destId="{1B099B44-2204-F34E-A713-FB64F53F1E03}" srcOrd="1" destOrd="0" presId="urn:microsoft.com/office/officeart/2005/8/layout/lProcess2"/>
    <dgm:cxn modelId="{A3220362-22A3-A842-B284-63BB958AF058}" type="presParOf" srcId="{0240E87F-0F56-9643-97A7-13315BC4E6E5}" destId="{1E7E1A81-245D-2F46-84AA-8002252774C7}" srcOrd="2" destOrd="0" presId="urn:microsoft.com/office/officeart/2005/8/layout/lProcess2"/>
    <dgm:cxn modelId="{7940DB7D-8B50-5949-9B48-EAEA38FCE2CA}" type="presParOf" srcId="{0240E87F-0F56-9643-97A7-13315BC4E6E5}" destId="{B64BCF5B-9A3F-844A-B37B-8C880C15DF83}" srcOrd="3" destOrd="0" presId="urn:microsoft.com/office/officeart/2005/8/layout/lProcess2"/>
    <dgm:cxn modelId="{73DE53EB-37B3-D946-8E35-30579ABBEE75}" type="presParOf" srcId="{0240E87F-0F56-9643-97A7-13315BC4E6E5}" destId="{401F1885-2FC3-B14C-9B5C-94D2025C31B7}" srcOrd="4" destOrd="0" presId="urn:microsoft.com/office/officeart/2005/8/layout/lProcess2"/>
    <dgm:cxn modelId="{8C5228BA-2E89-504C-AFC9-08F0480383F0}" type="presParOf" srcId="{0240E87F-0F56-9643-97A7-13315BC4E6E5}" destId="{BE153696-F573-6446-A40B-B42894679D67}" srcOrd="5" destOrd="0" presId="urn:microsoft.com/office/officeart/2005/8/layout/lProcess2"/>
    <dgm:cxn modelId="{F1436AA6-5889-D74C-8208-C96E72AEF94C}" type="presParOf" srcId="{0240E87F-0F56-9643-97A7-13315BC4E6E5}" destId="{A4A0EED3-044D-9A4C-BA8B-1FAB10D3774C}" srcOrd="6" destOrd="0" presId="urn:microsoft.com/office/officeart/2005/8/layout/lProcess2"/>
    <dgm:cxn modelId="{22116CB5-9CEC-634F-922E-47A72A932D01}" type="presParOf" srcId="{0240E87F-0F56-9643-97A7-13315BC4E6E5}" destId="{BD82190A-EEF8-FA48-8418-E0372E267411}" srcOrd="7" destOrd="0" presId="urn:microsoft.com/office/officeart/2005/8/layout/lProcess2"/>
    <dgm:cxn modelId="{1383D7B4-7A39-4343-BAF4-37A75D83B6D8}" type="presParOf" srcId="{0240E87F-0F56-9643-97A7-13315BC4E6E5}" destId="{8F7DA5A5-7333-8642-AE24-D04F2DF6B3C1}" srcOrd="8" destOrd="0" presId="urn:microsoft.com/office/officeart/2005/8/layout/lProcess2"/>
    <dgm:cxn modelId="{F223AE29-A6F4-034E-B521-6717F0CD18D0}" type="presParOf" srcId="{0240E87F-0F56-9643-97A7-13315BC4E6E5}" destId="{0D0B50A1-6D6E-C14B-A6FF-88535DEAEF58}" srcOrd="9" destOrd="0" presId="urn:microsoft.com/office/officeart/2005/8/layout/lProcess2"/>
    <dgm:cxn modelId="{940CE4E4-5B62-BA4B-9F44-98D71586996A}" type="presParOf" srcId="{0240E87F-0F56-9643-97A7-13315BC4E6E5}" destId="{0BECD570-A6EE-F446-AFD3-5ED559D7456C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3D5738-051E-CA4D-B004-9A9228B965BB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F4BE0E-2421-7347-975F-68C204D30B1A}">
      <dgm:prSet phldrT="[Text]"/>
      <dgm:spPr/>
      <dgm:t>
        <a:bodyPr/>
        <a:lstStyle/>
        <a:p>
          <a:pPr algn="ctr"/>
          <a:r>
            <a:rPr lang="en-US" dirty="0" smtClean="0"/>
            <a:t>Structure  Form       Time signature Tempo</a:t>
          </a:r>
          <a:endParaRPr lang="en-US" dirty="0"/>
        </a:p>
      </dgm:t>
    </dgm:pt>
    <dgm:pt modelId="{E865EC04-E65E-B24F-9979-4097C1C569B7}" type="parTrans" cxnId="{4B7D55A7-9027-4743-9BC2-3AB3EB9F4C63}">
      <dgm:prSet/>
      <dgm:spPr/>
      <dgm:t>
        <a:bodyPr/>
        <a:lstStyle/>
        <a:p>
          <a:pPr algn="ctr"/>
          <a:endParaRPr lang="en-US"/>
        </a:p>
      </dgm:t>
    </dgm:pt>
    <dgm:pt modelId="{75E2986F-ABF6-184A-8274-401883503A6D}" type="sibTrans" cxnId="{4B7D55A7-9027-4743-9BC2-3AB3EB9F4C63}">
      <dgm:prSet/>
      <dgm:spPr/>
      <dgm:t>
        <a:bodyPr/>
        <a:lstStyle/>
        <a:p>
          <a:pPr algn="ctr"/>
          <a:endParaRPr lang="en-US"/>
        </a:p>
      </dgm:t>
    </dgm:pt>
    <dgm:pt modelId="{5F2FFA3E-B405-9846-B484-172D2AB142A5}">
      <dgm:prSet phldrT="[Text]"/>
      <dgm:spPr/>
      <dgm:t>
        <a:bodyPr/>
        <a:lstStyle/>
        <a:p>
          <a:pPr algn="ctr"/>
          <a:r>
            <a:rPr lang="en-US" dirty="0" smtClean="0"/>
            <a:t>March</a:t>
          </a:r>
          <a:endParaRPr lang="en-US" dirty="0"/>
        </a:p>
      </dgm:t>
    </dgm:pt>
    <dgm:pt modelId="{30B82172-0F5B-6441-8DAD-2539C0379EF4}" type="parTrans" cxnId="{0D80A751-0BEB-9E4B-863F-45588B3F0732}">
      <dgm:prSet/>
      <dgm:spPr/>
      <dgm:t>
        <a:bodyPr/>
        <a:lstStyle/>
        <a:p>
          <a:pPr algn="ctr"/>
          <a:endParaRPr lang="en-US"/>
        </a:p>
      </dgm:t>
    </dgm:pt>
    <dgm:pt modelId="{64C2AF88-4D7D-4448-A122-CE04C0B95512}" type="sibTrans" cxnId="{0D80A751-0BEB-9E4B-863F-45588B3F0732}">
      <dgm:prSet/>
      <dgm:spPr/>
      <dgm:t>
        <a:bodyPr/>
        <a:lstStyle/>
        <a:p>
          <a:pPr algn="ctr"/>
          <a:endParaRPr lang="en-US"/>
        </a:p>
      </dgm:t>
    </dgm:pt>
    <dgm:pt modelId="{94379FF6-D8C9-1946-A706-2637D986C71E}">
      <dgm:prSet phldrT="[Text]"/>
      <dgm:spPr/>
      <dgm:t>
        <a:bodyPr/>
        <a:lstStyle/>
        <a:p>
          <a:pPr algn="ctr"/>
          <a:r>
            <a:rPr lang="en-US" dirty="0" smtClean="0"/>
            <a:t>Reel</a:t>
          </a:r>
          <a:endParaRPr lang="en-US" dirty="0"/>
        </a:p>
      </dgm:t>
    </dgm:pt>
    <dgm:pt modelId="{EA3E970D-7133-194E-BE76-DF0F7B8947D1}" type="parTrans" cxnId="{6D4FA8BE-E907-6C4D-891B-0E62E772435D}">
      <dgm:prSet/>
      <dgm:spPr/>
      <dgm:t>
        <a:bodyPr/>
        <a:lstStyle/>
        <a:p>
          <a:pPr algn="ctr"/>
          <a:endParaRPr lang="en-US"/>
        </a:p>
      </dgm:t>
    </dgm:pt>
    <dgm:pt modelId="{1E94A251-C502-7E4C-B617-6F4883387360}" type="sibTrans" cxnId="{6D4FA8BE-E907-6C4D-891B-0E62E772435D}">
      <dgm:prSet/>
      <dgm:spPr/>
      <dgm:t>
        <a:bodyPr/>
        <a:lstStyle/>
        <a:p>
          <a:pPr algn="ctr"/>
          <a:endParaRPr lang="en-US"/>
        </a:p>
      </dgm:t>
    </dgm:pt>
    <dgm:pt modelId="{71CAE24A-8D85-7C47-B8C7-DA539E17F5D9}">
      <dgm:prSet phldrT="[Text]"/>
      <dgm:spPr/>
      <dgm:t>
        <a:bodyPr/>
        <a:lstStyle/>
        <a:p>
          <a:pPr algn="ctr"/>
          <a:r>
            <a:rPr lang="en-US" dirty="0" smtClean="0"/>
            <a:t>Waltz</a:t>
          </a:r>
          <a:endParaRPr lang="en-US" dirty="0"/>
        </a:p>
      </dgm:t>
    </dgm:pt>
    <dgm:pt modelId="{63AA3A94-3B2D-6242-91D0-D74C6F3510B1}" type="parTrans" cxnId="{4A46DD88-0CFD-D04B-99AD-09016B688170}">
      <dgm:prSet/>
      <dgm:spPr/>
      <dgm:t>
        <a:bodyPr/>
        <a:lstStyle/>
        <a:p>
          <a:pPr algn="ctr"/>
          <a:endParaRPr lang="en-US"/>
        </a:p>
      </dgm:t>
    </dgm:pt>
    <dgm:pt modelId="{14A70858-6A4D-E648-B435-0FAA9EE9E903}" type="sibTrans" cxnId="{4A46DD88-0CFD-D04B-99AD-09016B688170}">
      <dgm:prSet/>
      <dgm:spPr/>
      <dgm:t>
        <a:bodyPr/>
        <a:lstStyle/>
        <a:p>
          <a:pPr algn="ctr"/>
          <a:endParaRPr lang="en-US"/>
        </a:p>
      </dgm:t>
    </dgm:pt>
    <dgm:pt modelId="{D0B64DA3-6FDE-A541-9A1F-C40275FF3F8F}">
      <dgm:prSet phldrT="[Text]"/>
      <dgm:spPr/>
      <dgm:t>
        <a:bodyPr/>
        <a:lstStyle/>
        <a:p>
          <a:pPr algn="ctr"/>
          <a:r>
            <a:rPr lang="en-US" dirty="0" err="1" smtClean="0"/>
            <a:t>Strathspey</a:t>
          </a:r>
          <a:endParaRPr lang="en-US" dirty="0"/>
        </a:p>
      </dgm:t>
    </dgm:pt>
    <dgm:pt modelId="{978DFCFE-28B8-1A49-B7DE-5809503623CC}" type="parTrans" cxnId="{484F981C-0302-ED43-9B78-A443CFFA4F8D}">
      <dgm:prSet/>
      <dgm:spPr/>
      <dgm:t>
        <a:bodyPr/>
        <a:lstStyle/>
        <a:p>
          <a:pPr algn="ctr"/>
          <a:endParaRPr lang="en-US"/>
        </a:p>
      </dgm:t>
    </dgm:pt>
    <dgm:pt modelId="{D054B971-1BA6-5849-A18B-73FB870C9954}" type="sibTrans" cxnId="{484F981C-0302-ED43-9B78-A443CFFA4F8D}">
      <dgm:prSet/>
      <dgm:spPr/>
      <dgm:t>
        <a:bodyPr/>
        <a:lstStyle/>
        <a:p>
          <a:pPr algn="ctr"/>
          <a:endParaRPr lang="en-US"/>
        </a:p>
      </dgm:t>
    </dgm:pt>
    <dgm:pt modelId="{6370A6D7-F972-8341-ADA3-423224C9250D}">
      <dgm:prSet phldrT="[Text]"/>
      <dgm:spPr/>
      <dgm:t>
        <a:bodyPr/>
        <a:lstStyle/>
        <a:p>
          <a:pPr algn="ctr"/>
          <a:r>
            <a:rPr lang="en-US" dirty="0" smtClean="0"/>
            <a:t>Jig</a:t>
          </a:r>
          <a:endParaRPr lang="en-US" dirty="0"/>
        </a:p>
      </dgm:t>
    </dgm:pt>
    <dgm:pt modelId="{066216AF-D04B-4149-84C6-18B9D4425B5B}" type="parTrans" cxnId="{1D2285F8-118C-D643-BD0D-A07D2E476ED6}">
      <dgm:prSet/>
      <dgm:spPr/>
      <dgm:t>
        <a:bodyPr/>
        <a:lstStyle/>
        <a:p>
          <a:pPr algn="ctr"/>
          <a:endParaRPr lang="en-US"/>
        </a:p>
      </dgm:t>
    </dgm:pt>
    <dgm:pt modelId="{4DADF69C-6D4D-1044-8BC1-23210751E209}" type="sibTrans" cxnId="{1D2285F8-118C-D643-BD0D-A07D2E476ED6}">
      <dgm:prSet/>
      <dgm:spPr/>
      <dgm:t>
        <a:bodyPr/>
        <a:lstStyle/>
        <a:p>
          <a:pPr algn="ctr"/>
          <a:endParaRPr lang="en-US"/>
        </a:p>
      </dgm:t>
    </dgm:pt>
    <dgm:pt modelId="{30CB49E2-9B86-5441-8D05-8BE24365E1AE}" type="pres">
      <dgm:prSet presAssocID="{223D5738-051E-CA4D-B004-9A9228B965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B70FF-2646-664B-9EBE-DC859DD45120}" type="pres">
      <dgm:prSet presAssocID="{27F4BE0E-2421-7347-975F-68C204D30B1A}" presName="centerShape" presStyleLbl="node0" presStyleIdx="0" presStyleCnt="1"/>
      <dgm:spPr/>
      <dgm:t>
        <a:bodyPr/>
        <a:lstStyle/>
        <a:p>
          <a:endParaRPr lang="en-US"/>
        </a:p>
      </dgm:t>
    </dgm:pt>
    <dgm:pt modelId="{48578491-B689-BC44-928F-660B461E42FA}" type="pres">
      <dgm:prSet presAssocID="{30B82172-0F5B-6441-8DAD-2539C0379EF4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EE3224F8-57DF-ED48-91FF-8BFC56AABFD9}" type="pres">
      <dgm:prSet presAssocID="{5F2FFA3E-B405-9846-B484-172D2AB142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E6087-230C-2241-883C-AFF07400EB60}" type="pres">
      <dgm:prSet presAssocID="{EA3E970D-7133-194E-BE76-DF0F7B8947D1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D24887E5-C527-FE4F-95F0-2921B3C657C9}" type="pres">
      <dgm:prSet presAssocID="{94379FF6-D8C9-1946-A706-2637D986C71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C5CCF-BFD4-4847-9343-7EDCC88F16D6}" type="pres">
      <dgm:prSet presAssocID="{63AA3A94-3B2D-6242-91D0-D74C6F3510B1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4825DEA-8AED-3042-8A74-A6D2928BB022}" type="pres">
      <dgm:prSet presAssocID="{71CAE24A-8D85-7C47-B8C7-DA539E17F5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4B9F8-532B-3340-A40A-D80B4BA84A79}" type="pres">
      <dgm:prSet presAssocID="{978DFCFE-28B8-1A49-B7DE-5809503623CC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336CA855-2BE1-D944-93B9-E0ACCACCA25C}" type="pres">
      <dgm:prSet presAssocID="{D0B64DA3-6FDE-A541-9A1F-C40275FF3F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E6FCE-757A-0649-8E42-1F3DEC366E01}" type="pres">
      <dgm:prSet presAssocID="{066216AF-D04B-4149-84C6-18B9D4425B5B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03B1E67E-6C4C-0B4E-9FB9-1A6406E354B0}" type="pres">
      <dgm:prSet presAssocID="{6370A6D7-F972-8341-ADA3-423224C925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E84FA-BD60-7A44-B7EE-D62654E9FF4A}" type="presOf" srcId="{EA3E970D-7133-194E-BE76-DF0F7B8947D1}" destId="{346E6087-230C-2241-883C-AFF07400EB60}" srcOrd="0" destOrd="0" presId="urn:microsoft.com/office/officeart/2005/8/layout/radial4"/>
    <dgm:cxn modelId="{19BD59B9-8E25-3940-87BD-7C25919EFF6C}" type="presOf" srcId="{94379FF6-D8C9-1946-A706-2637D986C71E}" destId="{D24887E5-C527-FE4F-95F0-2921B3C657C9}" srcOrd="0" destOrd="0" presId="urn:microsoft.com/office/officeart/2005/8/layout/radial4"/>
    <dgm:cxn modelId="{C459227C-F663-EA4F-9561-59C022B195B5}" type="presOf" srcId="{30B82172-0F5B-6441-8DAD-2539C0379EF4}" destId="{48578491-B689-BC44-928F-660B461E42FA}" srcOrd="0" destOrd="0" presId="urn:microsoft.com/office/officeart/2005/8/layout/radial4"/>
    <dgm:cxn modelId="{623D55F5-1543-784B-AE14-B4A866009F4E}" type="presOf" srcId="{D0B64DA3-6FDE-A541-9A1F-C40275FF3F8F}" destId="{336CA855-2BE1-D944-93B9-E0ACCACCA25C}" srcOrd="0" destOrd="0" presId="urn:microsoft.com/office/officeart/2005/8/layout/radial4"/>
    <dgm:cxn modelId="{1D2285F8-118C-D643-BD0D-A07D2E476ED6}" srcId="{27F4BE0E-2421-7347-975F-68C204D30B1A}" destId="{6370A6D7-F972-8341-ADA3-423224C9250D}" srcOrd="4" destOrd="0" parTransId="{066216AF-D04B-4149-84C6-18B9D4425B5B}" sibTransId="{4DADF69C-6D4D-1044-8BC1-23210751E209}"/>
    <dgm:cxn modelId="{A6EEA274-08C0-9F44-8B79-6590D73843BD}" type="presOf" srcId="{27F4BE0E-2421-7347-975F-68C204D30B1A}" destId="{BBAB70FF-2646-664B-9EBE-DC859DD45120}" srcOrd="0" destOrd="0" presId="urn:microsoft.com/office/officeart/2005/8/layout/radial4"/>
    <dgm:cxn modelId="{E2F6EE74-D1D1-D244-94C1-74A750F96BBA}" type="presOf" srcId="{63AA3A94-3B2D-6242-91D0-D74C6F3510B1}" destId="{1C0C5CCF-BFD4-4847-9343-7EDCC88F16D6}" srcOrd="0" destOrd="0" presId="urn:microsoft.com/office/officeart/2005/8/layout/radial4"/>
    <dgm:cxn modelId="{958D5BBB-A165-CC4C-A0FD-29CD8FB4415A}" type="presOf" srcId="{71CAE24A-8D85-7C47-B8C7-DA539E17F5D9}" destId="{34825DEA-8AED-3042-8A74-A6D2928BB022}" srcOrd="0" destOrd="0" presId="urn:microsoft.com/office/officeart/2005/8/layout/radial4"/>
    <dgm:cxn modelId="{484F981C-0302-ED43-9B78-A443CFFA4F8D}" srcId="{27F4BE0E-2421-7347-975F-68C204D30B1A}" destId="{D0B64DA3-6FDE-A541-9A1F-C40275FF3F8F}" srcOrd="3" destOrd="0" parTransId="{978DFCFE-28B8-1A49-B7DE-5809503623CC}" sibTransId="{D054B971-1BA6-5849-A18B-73FB870C9954}"/>
    <dgm:cxn modelId="{0D80A751-0BEB-9E4B-863F-45588B3F0732}" srcId="{27F4BE0E-2421-7347-975F-68C204D30B1A}" destId="{5F2FFA3E-B405-9846-B484-172D2AB142A5}" srcOrd="0" destOrd="0" parTransId="{30B82172-0F5B-6441-8DAD-2539C0379EF4}" sibTransId="{64C2AF88-4D7D-4448-A122-CE04C0B95512}"/>
    <dgm:cxn modelId="{4B7D55A7-9027-4743-9BC2-3AB3EB9F4C63}" srcId="{223D5738-051E-CA4D-B004-9A9228B965BB}" destId="{27F4BE0E-2421-7347-975F-68C204D30B1A}" srcOrd="0" destOrd="0" parTransId="{E865EC04-E65E-B24F-9979-4097C1C569B7}" sibTransId="{75E2986F-ABF6-184A-8274-401883503A6D}"/>
    <dgm:cxn modelId="{F342B861-49DC-C542-BFF5-49CFEC97FB9C}" type="presOf" srcId="{978DFCFE-28B8-1A49-B7DE-5809503623CC}" destId="{0BA4B9F8-532B-3340-A40A-D80B4BA84A79}" srcOrd="0" destOrd="0" presId="urn:microsoft.com/office/officeart/2005/8/layout/radial4"/>
    <dgm:cxn modelId="{4A46DD88-0CFD-D04B-99AD-09016B688170}" srcId="{27F4BE0E-2421-7347-975F-68C204D30B1A}" destId="{71CAE24A-8D85-7C47-B8C7-DA539E17F5D9}" srcOrd="2" destOrd="0" parTransId="{63AA3A94-3B2D-6242-91D0-D74C6F3510B1}" sibTransId="{14A70858-6A4D-E648-B435-0FAA9EE9E903}"/>
    <dgm:cxn modelId="{BCF766BC-32ED-5740-979B-3FFC4CE318AB}" type="presOf" srcId="{5F2FFA3E-B405-9846-B484-172D2AB142A5}" destId="{EE3224F8-57DF-ED48-91FF-8BFC56AABFD9}" srcOrd="0" destOrd="0" presId="urn:microsoft.com/office/officeart/2005/8/layout/radial4"/>
    <dgm:cxn modelId="{6D4FA8BE-E907-6C4D-891B-0E62E772435D}" srcId="{27F4BE0E-2421-7347-975F-68C204D30B1A}" destId="{94379FF6-D8C9-1946-A706-2637D986C71E}" srcOrd="1" destOrd="0" parTransId="{EA3E970D-7133-194E-BE76-DF0F7B8947D1}" sibTransId="{1E94A251-C502-7E4C-B617-6F4883387360}"/>
    <dgm:cxn modelId="{9CE06E82-C2DB-5848-802A-ABD4BF4CAB21}" type="presOf" srcId="{066216AF-D04B-4149-84C6-18B9D4425B5B}" destId="{205E6FCE-757A-0649-8E42-1F3DEC366E01}" srcOrd="0" destOrd="0" presId="urn:microsoft.com/office/officeart/2005/8/layout/radial4"/>
    <dgm:cxn modelId="{1EC2023B-80CF-1D41-BF41-C1D3A60D50CC}" type="presOf" srcId="{6370A6D7-F972-8341-ADA3-423224C9250D}" destId="{03B1E67E-6C4C-0B4E-9FB9-1A6406E354B0}" srcOrd="0" destOrd="0" presId="urn:microsoft.com/office/officeart/2005/8/layout/radial4"/>
    <dgm:cxn modelId="{54C38AA3-799C-0C45-937D-78FCA0CE14DE}" type="presOf" srcId="{223D5738-051E-CA4D-B004-9A9228B965BB}" destId="{30CB49E2-9B86-5441-8D05-8BE24365E1AE}" srcOrd="0" destOrd="0" presId="urn:microsoft.com/office/officeart/2005/8/layout/radial4"/>
    <dgm:cxn modelId="{10B9A177-283B-E94A-8E61-06029422D474}" type="presParOf" srcId="{30CB49E2-9B86-5441-8D05-8BE24365E1AE}" destId="{BBAB70FF-2646-664B-9EBE-DC859DD45120}" srcOrd="0" destOrd="0" presId="urn:microsoft.com/office/officeart/2005/8/layout/radial4"/>
    <dgm:cxn modelId="{48E8F8D7-A1A9-BE40-BA1E-151F4EB3E96B}" type="presParOf" srcId="{30CB49E2-9B86-5441-8D05-8BE24365E1AE}" destId="{48578491-B689-BC44-928F-660B461E42FA}" srcOrd="1" destOrd="0" presId="urn:microsoft.com/office/officeart/2005/8/layout/radial4"/>
    <dgm:cxn modelId="{6351089F-01BB-044B-8512-54DE71400C9B}" type="presParOf" srcId="{30CB49E2-9B86-5441-8D05-8BE24365E1AE}" destId="{EE3224F8-57DF-ED48-91FF-8BFC56AABFD9}" srcOrd="2" destOrd="0" presId="urn:microsoft.com/office/officeart/2005/8/layout/radial4"/>
    <dgm:cxn modelId="{3079935C-B3C6-CE4C-AD3A-FF08532BE6D6}" type="presParOf" srcId="{30CB49E2-9B86-5441-8D05-8BE24365E1AE}" destId="{346E6087-230C-2241-883C-AFF07400EB60}" srcOrd="3" destOrd="0" presId="urn:microsoft.com/office/officeart/2005/8/layout/radial4"/>
    <dgm:cxn modelId="{D280C111-0A54-9D47-A5E0-9EE02F4FC4C7}" type="presParOf" srcId="{30CB49E2-9B86-5441-8D05-8BE24365E1AE}" destId="{D24887E5-C527-FE4F-95F0-2921B3C657C9}" srcOrd="4" destOrd="0" presId="urn:microsoft.com/office/officeart/2005/8/layout/radial4"/>
    <dgm:cxn modelId="{E543A3DD-6384-354D-95DA-FAE4062C444B}" type="presParOf" srcId="{30CB49E2-9B86-5441-8D05-8BE24365E1AE}" destId="{1C0C5CCF-BFD4-4847-9343-7EDCC88F16D6}" srcOrd="5" destOrd="0" presId="urn:microsoft.com/office/officeart/2005/8/layout/radial4"/>
    <dgm:cxn modelId="{D8DE61D9-C3C9-3D4E-840A-120964BF8C1C}" type="presParOf" srcId="{30CB49E2-9B86-5441-8D05-8BE24365E1AE}" destId="{34825DEA-8AED-3042-8A74-A6D2928BB022}" srcOrd="6" destOrd="0" presId="urn:microsoft.com/office/officeart/2005/8/layout/radial4"/>
    <dgm:cxn modelId="{CAE52D23-BA52-AC42-AC27-E730855258EE}" type="presParOf" srcId="{30CB49E2-9B86-5441-8D05-8BE24365E1AE}" destId="{0BA4B9F8-532B-3340-A40A-D80B4BA84A79}" srcOrd="7" destOrd="0" presId="urn:microsoft.com/office/officeart/2005/8/layout/radial4"/>
    <dgm:cxn modelId="{9A6B3FD6-3C5F-3F4F-8A26-DC7C5A3905CF}" type="presParOf" srcId="{30CB49E2-9B86-5441-8D05-8BE24365E1AE}" destId="{336CA855-2BE1-D944-93B9-E0ACCACCA25C}" srcOrd="8" destOrd="0" presId="urn:microsoft.com/office/officeart/2005/8/layout/radial4"/>
    <dgm:cxn modelId="{2C2F40AF-8437-764B-9A89-CCA488E1A241}" type="presParOf" srcId="{30CB49E2-9B86-5441-8D05-8BE24365E1AE}" destId="{205E6FCE-757A-0649-8E42-1F3DEC366E01}" srcOrd="9" destOrd="0" presId="urn:microsoft.com/office/officeart/2005/8/layout/radial4"/>
    <dgm:cxn modelId="{ECFA91CA-4FFD-1F49-9E2C-E6B7E7DEBD55}" type="presParOf" srcId="{30CB49E2-9B86-5441-8D05-8BE24365E1AE}" destId="{03B1E67E-6C4C-0B4E-9FB9-1A6406E354B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4A09F2-10CB-9048-B8AB-607946C9B03E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CB98E1-5C3A-4F41-8BEB-B7B6F762F4AD}">
      <dgm:prSet phldrT="[Text]"/>
      <dgm:spPr/>
      <dgm:t>
        <a:bodyPr/>
        <a:lstStyle/>
        <a:p>
          <a:r>
            <a:rPr lang="en-US" dirty="0" smtClean="0"/>
            <a:t>Form ABA Ternary</a:t>
          </a:r>
          <a:endParaRPr lang="en-US" dirty="0"/>
        </a:p>
      </dgm:t>
    </dgm:pt>
    <dgm:pt modelId="{B8CF7168-49D9-D741-AE89-ED7EC0DFC591}" type="parTrans" cxnId="{0ED97BCF-75A2-D645-99AE-37C4C46464A6}">
      <dgm:prSet/>
      <dgm:spPr/>
      <dgm:t>
        <a:bodyPr/>
        <a:lstStyle/>
        <a:p>
          <a:endParaRPr lang="en-US"/>
        </a:p>
      </dgm:t>
    </dgm:pt>
    <dgm:pt modelId="{AF9564F7-6077-9644-A936-4A39F7AC9AAB}" type="sibTrans" cxnId="{0ED97BCF-75A2-D645-99AE-37C4C46464A6}">
      <dgm:prSet/>
      <dgm:spPr/>
      <dgm:t>
        <a:bodyPr/>
        <a:lstStyle/>
        <a:p>
          <a:endParaRPr lang="en-US"/>
        </a:p>
      </dgm:t>
    </dgm:pt>
    <dgm:pt modelId="{7F6BE891-736E-3946-AA8A-302CB9D093BA}">
      <dgm:prSet phldrT="[Text]"/>
      <dgm:spPr/>
      <dgm:t>
        <a:bodyPr/>
        <a:lstStyle/>
        <a:p>
          <a:r>
            <a:rPr lang="en-US" dirty="0" smtClean="0"/>
            <a:t>Pentatonic Melody</a:t>
          </a:r>
          <a:endParaRPr lang="en-US" dirty="0"/>
        </a:p>
      </dgm:t>
    </dgm:pt>
    <dgm:pt modelId="{80B91262-09BA-DC44-AA17-F4FC3AC62514}" type="parTrans" cxnId="{AC0796E0-3A4D-5948-B747-64BA17BFD305}">
      <dgm:prSet/>
      <dgm:spPr/>
      <dgm:t>
        <a:bodyPr/>
        <a:lstStyle/>
        <a:p>
          <a:endParaRPr lang="en-US"/>
        </a:p>
      </dgm:t>
    </dgm:pt>
    <dgm:pt modelId="{3C8E9F91-45F8-2149-868F-F58A85C39CE8}" type="sibTrans" cxnId="{AC0796E0-3A4D-5948-B747-64BA17BFD305}">
      <dgm:prSet/>
      <dgm:spPr/>
      <dgm:t>
        <a:bodyPr/>
        <a:lstStyle/>
        <a:p>
          <a:endParaRPr lang="en-US"/>
        </a:p>
      </dgm:t>
    </dgm:pt>
    <dgm:pt modelId="{41023CC7-85D4-AF4A-A182-240D7B4DB630}">
      <dgm:prSet phldrT="[Text]"/>
      <dgm:spPr/>
      <dgm:t>
        <a:bodyPr/>
        <a:lstStyle/>
        <a:p>
          <a:r>
            <a:rPr lang="en-US" dirty="0" smtClean="0"/>
            <a:t>Harmony Chords         1   4   5</a:t>
          </a:r>
          <a:endParaRPr lang="en-US" dirty="0"/>
        </a:p>
      </dgm:t>
    </dgm:pt>
    <dgm:pt modelId="{61F784E5-3232-8940-892F-D94FCAD471E6}" type="parTrans" cxnId="{048917E1-69B1-D749-BAB9-57C9A35852F0}">
      <dgm:prSet/>
      <dgm:spPr/>
      <dgm:t>
        <a:bodyPr/>
        <a:lstStyle/>
        <a:p>
          <a:endParaRPr lang="en-US"/>
        </a:p>
      </dgm:t>
    </dgm:pt>
    <dgm:pt modelId="{98A58D79-8CE0-0E49-8A31-7451F99617E2}" type="sibTrans" cxnId="{048917E1-69B1-D749-BAB9-57C9A35852F0}">
      <dgm:prSet/>
      <dgm:spPr/>
      <dgm:t>
        <a:bodyPr/>
        <a:lstStyle/>
        <a:p>
          <a:endParaRPr lang="en-US"/>
        </a:p>
      </dgm:t>
    </dgm:pt>
    <dgm:pt modelId="{62FFAB83-D7E2-1A4F-B79B-F6E37F5E151C}">
      <dgm:prSet phldrT="[Text]"/>
      <dgm:spPr/>
      <dgm:t>
        <a:bodyPr/>
        <a:lstStyle/>
        <a:p>
          <a:r>
            <a:rPr lang="en-US" dirty="0" smtClean="0"/>
            <a:t>Style    March Waltz     Reel</a:t>
          </a:r>
          <a:endParaRPr lang="en-US" dirty="0"/>
        </a:p>
      </dgm:t>
    </dgm:pt>
    <dgm:pt modelId="{3EBE8D06-ABFF-B14E-B3D2-294D4D0034ED}" type="parTrans" cxnId="{BBF98D38-CDEF-824F-94D5-1454D20B2EA5}">
      <dgm:prSet/>
      <dgm:spPr/>
      <dgm:t>
        <a:bodyPr/>
        <a:lstStyle/>
        <a:p>
          <a:endParaRPr lang="en-US"/>
        </a:p>
      </dgm:t>
    </dgm:pt>
    <dgm:pt modelId="{4018321C-BAAB-B547-BBE7-44A68C9537BB}" type="sibTrans" cxnId="{BBF98D38-CDEF-824F-94D5-1454D20B2EA5}">
      <dgm:prSet/>
      <dgm:spPr/>
      <dgm:t>
        <a:bodyPr/>
        <a:lstStyle/>
        <a:p>
          <a:endParaRPr lang="en-US"/>
        </a:p>
      </dgm:t>
    </dgm:pt>
    <dgm:pt modelId="{D5938AA1-38BD-A641-B720-50DC14E4F52F}">
      <dgm:prSet/>
      <dgm:spPr/>
      <dgm:t>
        <a:bodyPr/>
        <a:lstStyle/>
        <a:p>
          <a:r>
            <a:rPr lang="en-US" smtClean="0"/>
            <a:t>Vamp</a:t>
          </a:r>
          <a:endParaRPr lang="en-US"/>
        </a:p>
      </dgm:t>
    </dgm:pt>
    <dgm:pt modelId="{B389FF88-CF48-B948-B49E-0F48CC6A5DB0}" type="parTrans" cxnId="{DE096385-2910-0041-80C6-12778D3311F0}">
      <dgm:prSet/>
      <dgm:spPr/>
      <dgm:t>
        <a:bodyPr/>
        <a:lstStyle/>
        <a:p>
          <a:endParaRPr lang="en-US"/>
        </a:p>
      </dgm:t>
    </dgm:pt>
    <dgm:pt modelId="{2DEA9BF7-5815-2647-AF55-541C06F6423F}" type="sibTrans" cxnId="{DE096385-2910-0041-80C6-12778D3311F0}">
      <dgm:prSet/>
      <dgm:spPr/>
      <dgm:t>
        <a:bodyPr/>
        <a:lstStyle/>
        <a:p>
          <a:endParaRPr lang="en-US"/>
        </a:p>
      </dgm:t>
    </dgm:pt>
    <dgm:pt modelId="{D00B6054-8467-0E47-8B8F-2B302D8DCE0F}" type="pres">
      <dgm:prSet presAssocID="{3D4A09F2-10CB-9048-B8AB-607946C9B0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8E7DE-2929-A84F-A3D7-26B86F367538}" type="pres">
      <dgm:prSet presAssocID="{E1CB98E1-5C3A-4F41-8BEB-B7B6F762F4AD}" presName="centerShape" presStyleLbl="node0" presStyleIdx="0" presStyleCnt="1"/>
      <dgm:spPr/>
      <dgm:t>
        <a:bodyPr/>
        <a:lstStyle/>
        <a:p>
          <a:endParaRPr lang="en-US"/>
        </a:p>
      </dgm:t>
    </dgm:pt>
    <dgm:pt modelId="{357BCA8C-A31C-C346-B32F-BADC6857EF51}" type="pres">
      <dgm:prSet presAssocID="{80B91262-09BA-DC44-AA17-F4FC3AC62514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7D9E71BE-1D95-0B40-B1DE-2641D40975C2}" type="pres">
      <dgm:prSet presAssocID="{7F6BE891-736E-3946-AA8A-302CB9D093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2489B-3880-8341-B12F-F397D3660784}" type="pres">
      <dgm:prSet presAssocID="{61F784E5-3232-8940-892F-D94FCAD471E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2EEDC5F9-2520-F549-9134-B13EF475526C}" type="pres">
      <dgm:prSet presAssocID="{41023CC7-85D4-AF4A-A182-240D7B4DB6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71C73-1C66-FF44-9A70-33F8CA270A03}" type="pres">
      <dgm:prSet presAssocID="{B389FF88-CF48-B948-B49E-0F48CC6A5DB0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2E80FF5-B9D0-C74D-86B1-833A7C3E36E6}" type="pres">
      <dgm:prSet presAssocID="{D5938AA1-38BD-A641-B720-50DC14E4F5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69495-821E-6141-8FE6-4B6263572011}" type="pres">
      <dgm:prSet presAssocID="{3EBE8D06-ABFF-B14E-B3D2-294D4D0034E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E20B1379-D525-BA40-B640-534EF78AD1A5}" type="pres">
      <dgm:prSet presAssocID="{62FFAB83-D7E2-1A4F-B79B-F6E37F5E15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97BCF-75A2-D645-99AE-37C4C46464A6}" srcId="{3D4A09F2-10CB-9048-B8AB-607946C9B03E}" destId="{E1CB98E1-5C3A-4F41-8BEB-B7B6F762F4AD}" srcOrd="0" destOrd="0" parTransId="{B8CF7168-49D9-D741-AE89-ED7EC0DFC591}" sibTransId="{AF9564F7-6077-9644-A936-4A39F7AC9AAB}"/>
    <dgm:cxn modelId="{82300630-4CB1-1440-BB19-ACA4A262ADD5}" type="presOf" srcId="{E1CB98E1-5C3A-4F41-8BEB-B7B6F762F4AD}" destId="{50E8E7DE-2929-A84F-A3D7-26B86F367538}" srcOrd="0" destOrd="0" presId="urn:microsoft.com/office/officeart/2005/8/layout/radial4"/>
    <dgm:cxn modelId="{9BF0301D-315C-114F-9F19-F646F63E3DF9}" type="presOf" srcId="{D5938AA1-38BD-A641-B720-50DC14E4F52F}" destId="{92E80FF5-B9D0-C74D-86B1-833A7C3E36E6}" srcOrd="0" destOrd="0" presId="urn:microsoft.com/office/officeart/2005/8/layout/radial4"/>
    <dgm:cxn modelId="{E959E3BE-1A07-9E46-8405-7845DC4988E7}" type="presOf" srcId="{41023CC7-85D4-AF4A-A182-240D7B4DB630}" destId="{2EEDC5F9-2520-F549-9134-B13EF475526C}" srcOrd="0" destOrd="0" presId="urn:microsoft.com/office/officeart/2005/8/layout/radial4"/>
    <dgm:cxn modelId="{89D141E3-E32F-1B4F-BA09-FB51FA4FE68C}" type="presOf" srcId="{62FFAB83-D7E2-1A4F-B79B-F6E37F5E151C}" destId="{E20B1379-D525-BA40-B640-534EF78AD1A5}" srcOrd="0" destOrd="0" presId="urn:microsoft.com/office/officeart/2005/8/layout/radial4"/>
    <dgm:cxn modelId="{9F89CC8D-6CDA-794C-BA30-367670E5B5F6}" type="presOf" srcId="{3D4A09F2-10CB-9048-B8AB-607946C9B03E}" destId="{D00B6054-8467-0E47-8B8F-2B302D8DCE0F}" srcOrd="0" destOrd="0" presId="urn:microsoft.com/office/officeart/2005/8/layout/radial4"/>
    <dgm:cxn modelId="{BBF98D38-CDEF-824F-94D5-1454D20B2EA5}" srcId="{E1CB98E1-5C3A-4F41-8BEB-B7B6F762F4AD}" destId="{62FFAB83-D7E2-1A4F-B79B-F6E37F5E151C}" srcOrd="3" destOrd="0" parTransId="{3EBE8D06-ABFF-B14E-B3D2-294D4D0034ED}" sibTransId="{4018321C-BAAB-B547-BBE7-44A68C9537BB}"/>
    <dgm:cxn modelId="{0324829A-9962-B64B-8A8D-03944CB5BDC2}" type="presOf" srcId="{80B91262-09BA-DC44-AA17-F4FC3AC62514}" destId="{357BCA8C-A31C-C346-B32F-BADC6857EF51}" srcOrd="0" destOrd="0" presId="urn:microsoft.com/office/officeart/2005/8/layout/radial4"/>
    <dgm:cxn modelId="{AC0796E0-3A4D-5948-B747-64BA17BFD305}" srcId="{E1CB98E1-5C3A-4F41-8BEB-B7B6F762F4AD}" destId="{7F6BE891-736E-3946-AA8A-302CB9D093BA}" srcOrd="0" destOrd="0" parTransId="{80B91262-09BA-DC44-AA17-F4FC3AC62514}" sibTransId="{3C8E9F91-45F8-2149-868F-F58A85C39CE8}"/>
    <dgm:cxn modelId="{048917E1-69B1-D749-BAB9-57C9A35852F0}" srcId="{E1CB98E1-5C3A-4F41-8BEB-B7B6F762F4AD}" destId="{41023CC7-85D4-AF4A-A182-240D7B4DB630}" srcOrd="1" destOrd="0" parTransId="{61F784E5-3232-8940-892F-D94FCAD471E6}" sibTransId="{98A58D79-8CE0-0E49-8A31-7451F99617E2}"/>
    <dgm:cxn modelId="{1807B84A-A0B6-F044-83BD-0D5A63549CD8}" type="presOf" srcId="{61F784E5-3232-8940-892F-D94FCAD471E6}" destId="{1142489B-3880-8341-B12F-F397D3660784}" srcOrd="0" destOrd="0" presId="urn:microsoft.com/office/officeart/2005/8/layout/radial4"/>
    <dgm:cxn modelId="{9B8DEC14-9213-044A-B080-AA0B74BFEBCA}" type="presOf" srcId="{3EBE8D06-ABFF-B14E-B3D2-294D4D0034ED}" destId="{7BE69495-821E-6141-8FE6-4B6263572011}" srcOrd="0" destOrd="0" presId="urn:microsoft.com/office/officeart/2005/8/layout/radial4"/>
    <dgm:cxn modelId="{5EA312C9-8F6F-A047-8708-B7C42FB87A6F}" type="presOf" srcId="{B389FF88-CF48-B948-B49E-0F48CC6A5DB0}" destId="{0D271C73-1C66-FF44-9A70-33F8CA270A03}" srcOrd="0" destOrd="0" presId="urn:microsoft.com/office/officeart/2005/8/layout/radial4"/>
    <dgm:cxn modelId="{DE096385-2910-0041-80C6-12778D3311F0}" srcId="{E1CB98E1-5C3A-4F41-8BEB-B7B6F762F4AD}" destId="{D5938AA1-38BD-A641-B720-50DC14E4F52F}" srcOrd="2" destOrd="0" parTransId="{B389FF88-CF48-B948-B49E-0F48CC6A5DB0}" sibTransId="{2DEA9BF7-5815-2647-AF55-541C06F6423F}"/>
    <dgm:cxn modelId="{EA1A3384-1A9C-C74B-980F-DDE5DD02DAF0}" type="presOf" srcId="{7F6BE891-736E-3946-AA8A-302CB9D093BA}" destId="{7D9E71BE-1D95-0B40-B1DE-2641D40975C2}" srcOrd="0" destOrd="0" presId="urn:microsoft.com/office/officeart/2005/8/layout/radial4"/>
    <dgm:cxn modelId="{A04BAB96-D0D0-C54B-85B2-9D567371DFDD}" type="presParOf" srcId="{D00B6054-8467-0E47-8B8F-2B302D8DCE0F}" destId="{50E8E7DE-2929-A84F-A3D7-26B86F367538}" srcOrd="0" destOrd="0" presId="urn:microsoft.com/office/officeart/2005/8/layout/radial4"/>
    <dgm:cxn modelId="{F02A0906-E42F-0941-ADB9-65C00DD17220}" type="presParOf" srcId="{D00B6054-8467-0E47-8B8F-2B302D8DCE0F}" destId="{357BCA8C-A31C-C346-B32F-BADC6857EF51}" srcOrd="1" destOrd="0" presId="urn:microsoft.com/office/officeart/2005/8/layout/radial4"/>
    <dgm:cxn modelId="{4BAC55D1-1A96-EC49-A7B4-254740443061}" type="presParOf" srcId="{D00B6054-8467-0E47-8B8F-2B302D8DCE0F}" destId="{7D9E71BE-1D95-0B40-B1DE-2641D40975C2}" srcOrd="2" destOrd="0" presId="urn:microsoft.com/office/officeart/2005/8/layout/radial4"/>
    <dgm:cxn modelId="{34455DDB-2A02-484B-940B-7DC47D4BC9C0}" type="presParOf" srcId="{D00B6054-8467-0E47-8B8F-2B302D8DCE0F}" destId="{1142489B-3880-8341-B12F-F397D3660784}" srcOrd="3" destOrd="0" presId="urn:microsoft.com/office/officeart/2005/8/layout/radial4"/>
    <dgm:cxn modelId="{CE4E9F5B-9407-F548-BB8D-3EC34CF3C34F}" type="presParOf" srcId="{D00B6054-8467-0E47-8B8F-2B302D8DCE0F}" destId="{2EEDC5F9-2520-F549-9134-B13EF475526C}" srcOrd="4" destOrd="0" presId="urn:microsoft.com/office/officeart/2005/8/layout/radial4"/>
    <dgm:cxn modelId="{9DC83939-4376-BC4C-AEB2-EA69743E0C36}" type="presParOf" srcId="{D00B6054-8467-0E47-8B8F-2B302D8DCE0F}" destId="{0D271C73-1C66-FF44-9A70-33F8CA270A03}" srcOrd="5" destOrd="0" presId="urn:microsoft.com/office/officeart/2005/8/layout/radial4"/>
    <dgm:cxn modelId="{3996613F-6043-D648-9C55-F10F0C72A30C}" type="presParOf" srcId="{D00B6054-8467-0E47-8B8F-2B302D8DCE0F}" destId="{92E80FF5-B9D0-C74D-86B1-833A7C3E36E6}" srcOrd="6" destOrd="0" presId="urn:microsoft.com/office/officeart/2005/8/layout/radial4"/>
    <dgm:cxn modelId="{73C7EA1B-4E2F-AC4A-8D73-B4AFA4E5B9A5}" type="presParOf" srcId="{D00B6054-8467-0E47-8B8F-2B302D8DCE0F}" destId="{7BE69495-821E-6141-8FE6-4B6263572011}" srcOrd="7" destOrd="0" presId="urn:microsoft.com/office/officeart/2005/8/layout/radial4"/>
    <dgm:cxn modelId="{92D185BD-FDD3-1847-BB96-4C310D461783}" type="presParOf" srcId="{D00B6054-8467-0E47-8B8F-2B302D8DCE0F}" destId="{E20B1379-D525-BA40-B640-534EF78AD1A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BC839D-1FA6-514E-A757-ACB97EAA7D8C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02BFD-F511-0641-A30C-611556724EE5}">
      <dgm:prSet phldrT="[Text]"/>
      <dgm:spPr/>
      <dgm:t>
        <a:bodyPr/>
        <a:lstStyle/>
        <a:p>
          <a:r>
            <a:rPr lang="en-US" dirty="0" smtClean="0"/>
            <a:t>Pop / World Music</a:t>
          </a:r>
          <a:endParaRPr lang="en-US" dirty="0"/>
        </a:p>
      </dgm:t>
    </dgm:pt>
    <dgm:pt modelId="{8A953683-F83A-6643-ABE9-FFF5B68B0883}" type="parTrans" cxnId="{59769E53-6A0C-954A-8599-300EF9A5A4A8}">
      <dgm:prSet/>
      <dgm:spPr/>
      <dgm:t>
        <a:bodyPr/>
        <a:lstStyle/>
        <a:p>
          <a:endParaRPr lang="en-US"/>
        </a:p>
      </dgm:t>
    </dgm:pt>
    <dgm:pt modelId="{C5CB7A72-C53F-4447-B633-D9A537EB7D2A}" type="sibTrans" cxnId="{59769E53-6A0C-954A-8599-300EF9A5A4A8}">
      <dgm:prSet/>
      <dgm:spPr/>
      <dgm:t>
        <a:bodyPr/>
        <a:lstStyle/>
        <a:p>
          <a:endParaRPr lang="en-US"/>
        </a:p>
      </dgm:t>
    </dgm:pt>
    <dgm:pt modelId="{93D5D233-8C17-E84E-A46D-2FDD12869BF2}">
      <dgm:prSet phldrT="[Text]"/>
      <dgm:spPr/>
      <dgm:t>
        <a:bodyPr/>
        <a:lstStyle/>
        <a:p>
          <a:r>
            <a:rPr lang="en-US" dirty="0" smtClean="0"/>
            <a:t>Perform</a:t>
          </a:r>
          <a:endParaRPr lang="en-US" dirty="0"/>
        </a:p>
      </dgm:t>
    </dgm:pt>
    <dgm:pt modelId="{36EB068F-2FB8-2F45-A6F8-59400FC50794}" type="parTrans" cxnId="{2170B5DF-6204-E448-BF32-B99B72E6C95E}">
      <dgm:prSet/>
      <dgm:spPr/>
      <dgm:t>
        <a:bodyPr/>
        <a:lstStyle/>
        <a:p>
          <a:endParaRPr lang="en-US"/>
        </a:p>
      </dgm:t>
    </dgm:pt>
    <dgm:pt modelId="{8AA9B241-9ADC-5D4E-BD06-9D3AB5791F21}" type="sibTrans" cxnId="{2170B5DF-6204-E448-BF32-B99B72E6C95E}">
      <dgm:prSet/>
      <dgm:spPr/>
      <dgm:t>
        <a:bodyPr/>
        <a:lstStyle/>
        <a:p>
          <a:endParaRPr lang="en-US"/>
        </a:p>
      </dgm:t>
    </dgm:pt>
    <dgm:pt modelId="{697207ED-0A4C-CE41-8606-1E3225348241}">
      <dgm:prSet phldrT="[Text]"/>
      <dgm:spPr/>
      <dgm:t>
        <a:bodyPr/>
        <a:lstStyle/>
        <a:p>
          <a:r>
            <a:rPr lang="en-US" dirty="0" smtClean="0"/>
            <a:t>Listen</a:t>
          </a:r>
          <a:endParaRPr lang="en-US" dirty="0"/>
        </a:p>
      </dgm:t>
    </dgm:pt>
    <dgm:pt modelId="{766503ED-3E39-0F46-B62D-FB27E8213E35}" type="parTrans" cxnId="{0AEAFC4B-674E-EA45-9F3C-B85623044E36}">
      <dgm:prSet/>
      <dgm:spPr/>
      <dgm:t>
        <a:bodyPr/>
        <a:lstStyle/>
        <a:p>
          <a:endParaRPr lang="en-US"/>
        </a:p>
      </dgm:t>
    </dgm:pt>
    <dgm:pt modelId="{BCBC2319-E2A7-5544-A2CB-87665FFC8A1A}" type="sibTrans" cxnId="{0AEAFC4B-674E-EA45-9F3C-B85623044E36}">
      <dgm:prSet/>
      <dgm:spPr/>
      <dgm:t>
        <a:bodyPr/>
        <a:lstStyle/>
        <a:p>
          <a:endParaRPr lang="en-US"/>
        </a:p>
      </dgm:t>
    </dgm:pt>
    <dgm:pt modelId="{5A4ABEC4-9C4C-5B4A-901B-396C36F0C0DB}">
      <dgm:prSet phldrT="[Text]"/>
      <dgm:spPr/>
      <dgm:t>
        <a:bodyPr/>
        <a:lstStyle/>
        <a:p>
          <a:r>
            <a:rPr lang="en-US" dirty="0" smtClean="0"/>
            <a:t>Technique</a:t>
          </a:r>
          <a:endParaRPr lang="en-US" dirty="0"/>
        </a:p>
      </dgm:t>
    </dgm:pt>
    <dgm:pt modelId="{50419769-67D8-7340-9EA1-1AC7449FF89B}" type="parTrans" cxnId="{F2412C41-B06B-A844-B699-FA106AEE5EF4}">
      <dgm:prSet/>
      <dgm:spPr/>
      <dgm:t>
        <a:bodyPr/>
        <a:lstStyle/>
        <a:p>
          <a:endParaRPr lang="en-US"/>
        </a:p>
      </dgm:t>
    </dgm:pt>
    <dgm:pt modelId="{C1B88CF2-92B4-ED4A-8DCD-F716FEFA37B8}" type="sibTrans" cxnId="{F2412C41-B06B-A844-B699-FA106AEE5EF4}">
      <dgm:prSet/>
      <dgm:spPr/>
      <dgm:t>
        <a:bodyPr/>
        <a:lstStyle/>
        <a:p>
          <a:endParaRPr lang="en-US"/>
        </a:p>
      </dgm:t>
    </dgm:pt>
    <dgm:pt modelId="{D2B17F21-F657-AF41-B94B-D706376E0DA7}">
      <dgm:prSet phldrT="[Text]"/>
      <dgm:spPr/>
      <dgm:t>
        <a:bodyPr/>
        <a:lstStyle/>
        <a:p>
          <a:r>
            <a:rPr lang="en-US" dirty="0" smtClean="0"/>
            <a:t>Rhythm Semiquavers</a:t>
          </a:r>
          <a:endParaRPr lang="en-US" dirty="0"/>
        </a:p>
      </dgm:t>
    </dgm:pt>
    <dgm:pt modelId="{E7C0580D-0148-CE43-AB1E-97B6BD14C084}" type="parTrans" cxnId="{789D9EEE-081A-A442-A0BE-B3E7CBAF0A3B}">
      <dgm:prSet/>
      <dgm:spPr/>
      <dgm:t>
        <a:bodyPr/>
        <a:lstStyle/>
        <a:p>
          <a:endParaRPr lang="en-US"/>
        </a:p>
      </dgm:t>
    </dgm:pt>
    <dgm:pt modelId="{27B51FAB-311C-1845-90F9-3B3F8DAE885E}" type="sibTrans" cxnId="{789D9EEE-081A-A442-A0BE-B3E7CBAF0A3B}">
      <dgm:prSet/>
      <dgm:spPr/>
      <dgm:t>
        <a:bodyPr/>
        <a:lstStyle/>
        <a:p>
          <a:endParaRPr lang="en-US"/>
        </a:p>
      </dgm:t>
    </dgm:pt>
    <dgm:pt modelId="{91395514-F36F-C54E-9015-C22529F3B4D9}">
      <dgm:prSet phldrT="[Text]"/>
      <dgm:spPr/>
      <dgm:t>
        <a:bodyPr/>
        <a:lstStyle/>
        <a:p>
          <a:r>
            <a:rPr lang="en-US" dirty="0" smtClean="0"/>
            <a:t>C G D A major</a:t>
          </a:r>
          <a:endParaRPr lang="en-US" dirty="0"/>
        </a:p>
      </dgm:t>
    </dgm:pt>
    <dgm:pt modelId="{85623FB5-3735-5849-999A-7E85C225A30D}" type="parTrans" cxnId="{AB2B1503-1C7A-F24E-B8D7-9D3F57A6C54E}">
      <dgm:prSet/>
      <dgm:spPr/>
      <dgm:t>
        <a:bodyPr/>
        <a:lstStyle/>
        <a:p>
          <a:endParaRPr lang="en-US"/>
        </a:p>
      </dgm:t>
    </dgm:pt>
    <dgm:pt modelId="{3E70FF20-7CBC-5047-A6E8-3E82B8565540}" type="sibTrans" cxnId="{AB2B1503-1C7A-F24E-B8D7-9D3F57A6C54E}">
      <dgm:prSet/>
      <dgm:spPr/>
      <dgm:t>
        <a:bodyPr/>
        <a:lstStyle/>
        <a:p>
          <a:endParaRPr lang="en-US"/>
        </a:p>
      </dgm:t>
    </dgm:pt>
    <dgm:pt modelId="{25C541B8-3684-A94D-B9FF-AF149587FD00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7012360D-010C-0040-9ED6-DB543E81BB0F}" type="parTrans" cxnId="{4117CDCF-042D-2E48-BAD3-43520C6237D0}">
      <dgm:prSet/>
      <dgm:spPr/>
      <dgm:t>
        <a:bodyPr/>
        <a:lstStyle/>
        <a:p>
          <a:endParaRPr lang="en-US"/>
        </a:p>
      </dgm:t>
    </dgm:pt>
    <dgm:pt modelId="{6B0B27F0-6638-3B4E-A072-E2DFDFA7F10A}" type="sibTrans" cxnId="{4117CDCF-042D-2E48-BAD3-43520C6237D0}">
      <dgm:prSet/>
      <dgm:spPr/>
      <dgm:t>
        <a:bodyPr/>
        <a:lstStyle/>
        <a:p>
          <a:endParaRPr lang="en-US"/>
        </a:p>
      </dgm:t>
    </dgm:pt>
    <dgm:pt modelId="{92162B80-435B-D64E-9873-3CFB799A8709}">
      <dgm:prSet phldrT="[Text]"/>
      <dgm:spPr/>
      <dgm:t>
        <a:bodyPr/>
        <a:lstStyle/>
        <a:p>
          <a:r>
            <a:rPr lang="en-US" dirty="0" smtClean="0"/>
            <a:t>Solo Formative performance  assessment</a:t>
          </a:r>
          <a:endParaRPr lang="en-US" dirty="0"/>
        </a:p>
      </dgm:t>
    </dgm:pt>
    <dgm:pt modelId="{9E6BB70A-864B-134A-93C5-C1483FC77418}" type="parTrans" cxnId="{81C013AE-84EC-614B-B224-5214A7BC6973}">
      <dgm:prSet/>
      <dgm:spPr/>
      <dgm:t>
        <a:bodyPr/>
        <a:lstStyle/>
        <a:p>
          <a:endParaRPr lang="en-US"/>
        </a:p>
      </dgm:t>
    </dgm:pt>
    <dgm:pt modelId="{8C3255FC-8AB8-8F41-80B1-BD4A1A55F44C}" type="sibTrans" cxnId="{81C013AE-84EC-614B-B224-5214A7BC6973}">
      <dgm:prSet/>
      <dgm:spPr/>
      <dgm:t>
        <a:bodyPr/>
        <a:lstStyle/>
        <a:p>
          <a:endParaRPr lang="en-US"/>
        </a:p>
      </dgm:t>
    </dgm:pt>
    <dgm:pt modelId="{78FA0712-2960-EA43-AFC1-A375C84F06CE}">
      <dgm:prSet phldrT="[Text]"/>
      <dgm:spPr/>
      <dgm:t>
        <a:bodyPr/>
        <a:lstStyle/>
        <a:p>
          <a:r>
            <a:rPr lang="en-US" dirty="0" smtClean="0"/>
            <a:t>Composition competition        class secret ballot</a:t>
          </a:r>
          <a:endParaRPr lang="en-US" dirty="0"/>
        </a:p>
      </dgm:t>
    </dgm:pt>
    <dgm:pt modelId="{0C7FF533-1FC8-6F48-8E45-92CDECBDE56B}" type="parTrans" cxnId="{FBE763EA-52C6-6045-A4B6-50CC7620514E}">
      <dgm:prSet/>
      <dgm:spPr/>
      <dgm:t>
        <a:bodyPr/>
        <a:lstStyle/>
        <a:p>
          <a:endParaRPr lang="en-US"/>
        </a:p>
      </dgm:t>
    </dgm:pt>
    <dgm:pt modelId="{BADD180E-9995-F244-95EC-4D765D9D9182}" type="sibTrans" cxnId="{FBE763EA-52C6-6045-A4B6-50CC7620514E}">
      <dgm:prSet/>
      <dgm:spPr/>
      <dgm:t>
        <a:bodyPr/>
        <a:lstStyle/>
        <a:p>
          <a:endParaRPr lang="en-US"/>
        </a:p>
      </dgm:t>
    </dgm:pt>
    <dgm:pt modelId="{C474946B-F772-BF4D-A188-4D52EA242576}">
      <dgm:prSet/>
      <dgm:spPr/>
      <dgm:t>
        <a:bodyPr/>
        <a:lstStyle/>
        <a:p>
          <a:r>
            <a:rPr lang="en-US" dirty="0" smtClean="0"/>
            <a:t>Compose in pairs</a:t>
          </a:r>
          <a:endParaRPr lang="en-US" dirty="0"/>
        </a:p>
      </dgm:t>
    </dgm:pt>
    <dgm:pt modelId="{38D92FFE-4CD0-874C-8A1B-F0A90D254E0B}" type="parTrans" cxnId="{28D44B25-B2EC-8040-8A69-013F927E3B07}">
      <dgm:prSet/>
      <dgm:spPr/>
      <dgm:t>
        <a:bodyPr/>
        <a:lstStyle/>
        <a:p>
          <a:endParaRPr lang="en-US"/>
        </a:p>
      </dgm:t>
    </dgm:pt>
    <dgm:pt modelId="{9F818CD8-7A10-A747-83C4-83938889850D}" type="sibTrans" cxnId="{28D44B25-B2EC-8040-8A69-013F927E3B07}">
      <dgm:prSet/>
      <dgm:spPr/>
      <dgm:t>
        <a:bodyPr/>
        <a:lstStyle/>
        <a:p>
          <a:endParaRPr lang="en-US"/>
        </a:p>
      </dgm:t>
    </dgm:pt>
    <dgm:pt modelId="{5DE2EB45-93A3-4947-84B1-A4A77750A57F}">
      <dgm:prSet/>
      <dgm:spPr/>
      <dgm:t>
        <a:bodyPr/>
        <a:lstStyle/>
        <a:p>
          <a:r>
            <a:rPr lang="en-US" dirty="0" smtClean="0"/>
            <a:t>Scales</a:t>
          </a:r>
          <a:endParaRPr lang="en-US" dirty="0"/>
        </a:p>
      </dgm:t>
    </dgm:pt>
    <dgm:pt modelId="{E71901D3-220A-8D41-B20F-3E7E738D3744}" type="parTrans" cxnId="{218C26FB-8213-FF4A-A68B-AB59401AA0EE}">
      <dgm:prSet/>
      <dgm:spPr/>
      <dgm:t>
        <a:bodyPr/>
        <a:lstStyle/>
        <a:p>
          <a:endParaRPr lang="en-US"/>
        </a:p>
      </dgm:t>
    </dgm:pt>
    <dgm:pt modelId="{7B42E33A-AE79-A146-A7E0-471D3BA74F3A}" type="sibTrans" cxnId="{218C26FB-8213-FF4A-A68B-AB59401AA0EE}">
      <dgm:prSet/>
      <dgm:spPr/>
      <dgm:t>
        <a:bodyPr/>
        <a:lstStyle/>
        <a:p>
          <a:endParaRPr lang="en-US"/>
        </a:p>
      </dgm:t>
    </dgm:pt>
    <dgm:pt modelId="{CD5CF4B4-EDE5-2844-A1A2-359B000C69F6}">
      <dgm:prSet/>
      <dgm:spPr/>
      <dgm:t>
        <a:bodyPr/>
        <a:lstStyle/>
        <a:p>
          <a:r>
            <a:rPr lang="en-US" dirty="0" smtClean="0"/>
            <a:t>Triads – 12 bar</a:t>
          </a:r>
          <a:endParaRPr lang="en-US" dirty="0"/>
        </a:p>
      </dgm:t>
    </dgm:pt>
    <dgm:pt modelId="{55EDBD75-B91B-5F41-B290-CECF44A19A82}" type="parTrans" cxnId="{DE6DA93A-325A-DE47-A42F-CCE03D35D7EA}">
      <dgm:prSet/>
      <dgm:spPr/>
      <dgm:t>
        <a:bodyPr/>
        <a:lstStyle/>
        <a:p>
          <a:endParaRPr lang="en-US"/>
        </a:p>
      </dgm:t>
    </dgm:pt>
    <dgm:pt modelId="{26F6EDD7-90F3-9D4F-8358-AFD6A32E2CCA}" type="sibTrans" cxnId="{DE6DA93A-325A-DE47-A42F-CCE03D35D7EA}">
      <dgm:prSet/>
      <dgm:spPr/>
      <dgm:t>
        <a:bodyPr/>
        <a:lstStyle/>
        <a:p>
          <a:endParaRPr lang="en-US"/>
        </a:p>
      </dgm:t>
    </dgm:pt>
    <dgm:pt modelId="{384A6CD1-A218-684A-BCC2-3044F03A894F}">
      <dgm:prSet/>
      <dgm:spPr/>
      <dgm:t>
        <a:bodyPr/>
        <a:lstStyle/>
        <a:p>
          <a:r>
            <a:rPr lang="en-US" dirty="0" smtClean="0"/>
            <a:t>Arpeggios</a:t>
          </a:r>
          <a:endParaRPr lang="en-US" dirty="0"/>
        </a:p>
      </dgm:t>
    </dgm:pt>
    <dgm:pt modelId="{E13D03A3-5761-4B4E-B57C-FA5081035F2C}" type="parTrans" cxnId="{9F1E8391-BACB-3B4F-9FD4-B6914077BBAA}">
      <dgm:prSet/>
      <dgm:spPr/>
      <dgm:t>
        <a:bodyPr/>
        <a:lstStyle/>
        <a:p>
          <a:endParaRPr lang="en-US"/>
        </a:p>
      </dgm:t>
    </dgm:pt>
    <dgm:pt modelId="{0F4A5E78-0CF5-9547-9B88-CB8D70F467A4}" type="sibTrans" cxnId="{9F1E8391-BACB-3B4F-9FD4-B6914077BBAA}">
      <dgm:prSet/>
      <dgm:spPr/>
      <dgm:t>
        <a:bodyPr/>
        <a:lstStyle/>
        <a:p>
          <a:endParaRPr lang="en-US"/>
        </a:p>
      </dgm:t>
    </dgm:pt>
    <dgm:pt modelId="{2936FA72-58B9-C340-90D0-AFF5BC28EB7A}">
      <dgm:prSet/>
      <dgm:spPr/>
      <dgm:t>
        <a:bodyPr/>
        <a:lstStyle/>
        <a:p>
          <a:r>
            <a:rPr lang="en-US" dirty="0" smtClean="0"/>
            <a:t>Group Summative performance assessment</a:t>
          </a:r>
          <a:endParaRPr lang="en-US" dirty="0"/>
        </a:p>
      </dgm:t>
    </dgm:pt>
    <dgm:pt modelId="{D4F84C42-D050-CA46-9C40-5D93D1D16820}" type="parTrans" cxnId="{90D340A9-5461-B949-9A1E-65A5DAD387B4}">
      <dgm:prSet/>
      <dgm:spPr/>
      <dgm:t>
        <a:bodyPr/>
        <a:lstStyle/>
        <a:p>
          <a:endParaRPr lang="en-US"/>
        </a:p>
      </dgm:t>
    </dgm:pt>
    <dgm:pt modelId="{E928A589-7F8A-AC4E-8940-5622AC777CB0}" type="sibTrans" cxnId="{90D340A9-5461-B949-9A1E-65A5DAD387B4}">
      <dgm:prSet/>
      <dgm:spPr/>
      <dgm:t>
        <a:bodyPr/>
        <a:lstStyle/>
        <a:p>
          <a:endParaRPr lang="en-US"/>
        </a:p>
      </dgm:t>
    </dgm:pt>
    <dgm:pt modelId="{0D86EC68-700A-B847-B81B-9AD663D194B7}" type="pres">
      <dgm:prSet presAssocID="{0EBC839D-1FA6-514E-A757-ACB97EAA7D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5034C-70A6-0D41-ACDF-EF904A62BFA0}" type="pres">
      <dgm:prSet presAssocID="{5A902BFD-F511-0641-A30C-611556724EE5}" presName="compNode" presStyleCnt="0"/>
      <dgm:spPr/>
    </dgm:pt>
    <dgm:pt modelId="{68232B9C-8BD3-004E-9092-43DC65E359DD}" type="pres">
      <dgm:prSet presAssocID="{5A902BFD-F511-0641-A30C-611556724EE5}" presName="aNode" presStyleLbl="bgShp" presStyleIdx="0" presStyleCnt="3"/>
      <dgm:spPr/>
      <dgm:t>
        <a:bodyPr/>
        <a:lstStyle/>
        <a:p>
          <a:endParaRPr lang="en-US"/>
        </a:p>
      </dgm:t>
    </dgm:pt>
    <dgm:pt modelId="{903FEAA2-3D50-DF41-AC74-A35979BACD6B}" type="pres">
      <dgm:prSet presAssocID="{5A902BFD-F511-0641-A30C-611556724EE5}" presName="textNode" presStyleLbl="bgShp" presStyleIdx="0" presStyleCnt="3"/>
      <dgm:spPr/>
      <dgm:t>
        <a:bodyPr/>
        <a:lstStyle/>
        <a:p>
          <a:endParaRPr lang="en-US"/>
        </a:p>
      </dgm:t>
    </dgm:pt>
    <dgm:pt modelId="{018BA60B-318C-9849-AFA8-72789A283DCF}" type="pres">
      <dgm:prSet presAssocID="{5A902BFD-F511-0641-A30C-611556724EE5}" presName="compChildNode" presStyleCnt="0"/>
      <dgm:spPr/>
    </dgm:pt>
    <dgm:pt modelId="{046CF5D5-04E4-AE49-AFF8-BD14814383ED}" type="pres">
      <dgm:prSet presAssocID="{5A902BFD-F511-0641-A30C-611556724EE5}" presName="theInnerList" presStyleCnt="0"/>
      <dgm:spPr/>
    </dgm:pt>
    <dgm:pt modelId="{1D16D9B0-E994-DE41-9B57-97C1767E5E57}" type="pres">
      <dgm:prSet presAssocID="{93D5D233-8C17-E84E-A46D-2FDD12869BF2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BBE9D-2533-2C4A-9E03-F7EB6B208498}" type="pres">
      <dgm:prSet presAssocID="{93D5D233-8C17-E84E-A46D-2FDD12869BF2}" presName="aSpace2" presStyleCnt="0"/>
      <dgm:spPr/>
    </dgm:pt>
    <dgm:pt modelId="{0C6AD8C1-A9B6-6747-8347-2D1AD39B6C0D}" type="pres">
      <dgm:prSet presAssocID="{697207ED-0A4C-CE41-8606-1E3225348241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A5AE-47C1-7F4B-8D5B-5C4BF6AD5981}" type="pres">
      <dgm:prSet presAssocID="{697207ED-0A4C-CE41-8606-1E3225348241}" presName="aSpace2" presStyleCnt="0"/>
      <dgm:spPr/>
    </dgm:pt>
    <dgm:pt modelId="{FF1E5DE0-F6E6-5047-B545-26DDC2C85710}" type="pres">
      <dgm:prSet presAssocID="{C474946B-F772-BF4D-A188-4D52EA242576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AA2A5-9983-C843-B0EA-BDDF49C190B7}" type="pres">
      <dgm:prSet presAssocID="{5A902BFD-F511-0641-A30C-611556724EE5}" presName="aSpace" presStyleCnt="0"/>
      <dgm:spPr/>
    </dgm:pt>
    <dgm:pt modelId="{CA4EA1D6-36E6-0644-9EB8-FAB570AC48C4}" type="pres">
      <dgm:prSet presAssocID="{5A4ABEC4-9C4C-5B4A-901B-396C36F0C0DB}" presName="compNode" presStyleCnt="0"/>
      <dgm:spPr/>
    </dgm:pt>
    <dgm:pt modelId="{B04B7F60-1220-EB44-B14A-A68AC4B88007}" type="pres">
      <dgm:prSet presAssocID="{5A4ABEC4-9C4C-5B4A-901B-396C36F0C0DB}" presName="aNode" presStyleLbl="bgShp" presStyleIdx="1" presStyleCnt="3"/>
      <dgm:spPr/>
      <dgm:t>
        <a:bodyPr/>
        <a:lstStyle/>
        <a:p>
          <a:endParaRPr lang="en-US"/>
        </a:p>
      </dgm:t>
    </dgm:pt>
    <dgm:pt modelId="{D313E81C-6126-F041-BC20-0CB934F3C006}" type="pres">
      <dgm:prSet presAssocID="{5A4ABEC4-9C4C-5B4A-901B-396C36F0C0DB}" presName="textNode" presStyleLbl="bgShp" presStyleIdx="1" presStyleCnt="3"/>
      <dgm:spPr/>
      <dgm:t>
        <a:bodyPr/>
        <a:lstStyle/>
        <a:p>
          <a:endParaRPr lang="en-US"/>
        </a:p>
      </dgm:t>
    </dgm:pt>
    <dgm:pt modelId="{C5E88914-A1B0-CA46-A2DF-C2843B0FDBEC}" type="pres">
      <dgm:prSet presAssocID="{5A4ABEC4-9C4C-5B4A-901B-396C36F0C0DB}" presName="compChildNode" presStyleCnt="0"/>
      <dgm:spPr/>
    </dgm:pt>
    <dgm:pt modelId="{2FAD21DC-1F46-AC4D-8D72-4CEAB0D7AFFA}" type="pres">
      <dgm:prSet presAssocID="{5A4ABEC4-9C4C-5B4A-901B-396C36F0C0DB}" presName="theInnerList" presStyleCnt="0"/>
      <dgm:spPr/>
    </dgm:pt>
    <dgm:pt modelId="{3305394D-22DF-A640-8A1B-5DA0913DD214}" type="pres">
      <dgm:prSet presAssocID="{D2B17F21-F657-AF41-B94B-D706376E0DA7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6DBDC-53F8-A047-AC87-78521F0E00EE}" type="pres">
      <dgm:prSet presAssocID="{D2B17F21-F657-AF41-B94B-D706376E0DA7}" presName="aSpace2" presStyleCnt="0"/>
      <dgm:spPr/>
    </dgm:pt>
    <dgm:pt modelId="{2924782E-FE75-D048-ACB0-49B6725DF30C}" type="pres">
      <dgm:prSet presAssocID="{91395514-F36F-C54E-9015-C22529F3B4D9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09C11-BF75-9D4D-872B-FF5F95D25F2F}" type="pres">
      <dgm:prSet presAssocID="{91395514-F36F-C54E-9015-C22529F3B4D9}" presName="aSpace2" presStyleCnt="0"/>
      <dgm:spPr/>
    </dgm:pt>
    <dgm:pt modelId="{1FA66FD0-9179-3D42-8E6E-3EF64F0578B9}" type="pres">
      <dgm:prSet presAssocID="{5DE2EB45-93A3-4947-84B1-A4A77750A57F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A0D7-CA70-254C-B40B-BFF983861043}" type="pres">
      <dgm:prSet presAssocID="{5DE2EB45-93A3-4947-84B1-A4A77750A57F}" presName="aSpace2" presStyleCnt="0"/>
      <dgm:spPr/>
    </dgm:pt>
    <dgm:pt modelId="{C3729E5E-F75D-A246-916B-DCA86E7411E0}" type="pres">
      <dgm:prSet presAssocID="{CD5CF4B4-EDE5-2844-A1A2-359B000C69F6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5BB6A-8AB8-EF47-8F76-7559E2497E97}" type="pres">
      <dgm:prSet presAssocID="{CD5CF4B4-EDE5-2844-A1A2-359B000C69F6}" presName="aSpace2" presStyleCnt="0"/>
      <dgm:spPr/>
    </dgm:pt>
    <dgm:pt modelId="{6B7599F3-867C-624F-83D9-97F7F9BFDD6B}" type="pres">
      <dgm:prSet presAssocID="{384A6CD1-A218-684A-BCC2-3044F03A894F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C8329-C14F-624A-A7D8-47AA602FCB75}" type="pres">
      <dgm:prSet presAssocID="{5A4ABEC4-9C4C-5B4A-901B-396C36F0C0DB}" presName="aSpace" presStyleCnt="0"/>
      <dgm:spPr/>
    </dgm:pt>
    <dgm:pt modelId="{13BF9CE0-2B5B-E945-9B8B-93C5B466DBD8}" type="pres">
      <dgm:prSet presAssocID="{25C541B8-3684-A94D-B9FF-AF149587FD00}" presName="compNode" presStyleCnt="0"/>
      <dgm:spPr/>
    </dgm:pt>
    <dgm:pt modelId="{BA60A852-FD81-9545-B4A4-1A5F152852C9}" type="pres">
      <dgm:prSet presAssocID="{25C541B8-3684-A94D-B9FF-AF149587FD00}" presName="aNode" presStyleLbl="bgShp" presStyleIdx="2" presStyleCnt="3"/>
      <dgm:spPr/>
      <dgm:t>
        <a:bodyPr/>
        <a:lstStyle/>
        <a:p>
          <a:endParaRPr lang="en-US"/>
        </a:p>
      </dgm:t>
    </dgm:pt>
    <dgm:pt modelId="{37C995CF-17A3-9044-A800-EAACDB0F493E}" type="pres">
      <dgm:prSet presAssocID="{25C541B8-3684-A94D-B9FF-AF149587FD00}" presName="textNode" presStyleLbl="bgShp" presStyleIdx="2" presStyleCnt="3"/>
      <dgm:spPr/>
      <dgm:t>
        <a:bodyPr/>
        <a:lstStyle/>
        <a:p>
          <a:endParaRPr lang="en-US"/>
        </a:p>
      </dgm:t>
    </dgm:pt>
    <dgm:pt modelId="{7FA0B903-4E08-E442-99DC-0782831975DA}" type="pres">
      <dgm:prSet presAssocID="{25C541B8-3684-A94D-B9FF-AF149587FD00}" presName="compChildNode" presStyleCnt="0"/>
      <dgm:spPr/>
    </dgm:pt>
    <dgm:pt modelId="{37823BA0-DA6C-4D42-9AA4-AE6D0AC24869}" type="pres">
      <dgm:prSet presAssocID="{25C541B8-3684-A94D-B9FF-AF149587FD00}" presName="theInnerList" presStyleCnt="0"/>
      <dgm:spPr/>
    </dgm:pt>
    <dgm:pt modelId="{788EF9AE-B8AF-B648-A188-32C005ADCA0A}" type="pres">
      <dgm:prSet presAssocID="{92162B80-435B-D64E-9873-3CFB799A8709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E77A2-9FBA-344B-BCB2-57B8539796B4}" type="pres">
      <dgm:prSet presAssocID="{92162B80-435B-D64E-9873-3CFB799A8709}" presName="aSpace2" presStyleCnt="0"/>
      <dgm:spPr/>
    </dgm:pt>
    <dgm:pt modelId="{D560330E-114E-F745-944F-59CEA0A16856}" type="pres">
      <dgm:prSet presAssocID="{2936FA72-58B9-C340-90D0-AFF5BC28EB7A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8B5D6-7107-3944-BED9-0CCD1803524D}" type="pres">
      <dgm:prSet presAssocID="{2936FA72-58B9-C340-90D0-AFF5BC28EB7A}" presName="aSpace2" presStyleCnt="0"/>
      <dgm:spPr/>
    </dgm:pt>
    <dgm:pt modelId="{281407FC-1099-3840-8462-D7708600A7BF}" type="pres">
      <dgm:prSet presAssocID="{78FA0712-2960-EA43-AFC1-A375C84F06CE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7BB94-0D04-ED40-BFCA-922137D55995}" type="presOf" srcId="{697207ED-0A4C-CE41-8606-1E3225348241}" destId="{0C6AD8C1-A9B6-6747-8347-2D1AD39B6C0D}" srcOrd="0" destOrd="0" presId="urn:microsoft.com/office/officeart/2005/8/layout/lProcess2"/>
    <dgm:cxn modelId="{149BC806-54CD-DB41-8C2C-0BEA10851655}" type="presOf" srcId="{C474946B-F772-BF4D-A188-4D52EA242576}" destId="{FF1E5DE0-F6E6-5047-B545-26DDC2C85710}" srcOrd="0" destOrd="0" presId="urn:microsoft.com/office/officeart/2005/8/layout/lProcess2"/>
    <dgm:cxn modelId="{102C25AE-AD30-C849-8F70-3DFB172DBEEC}" type="presOf" srcId="{0EBC839D-1FA6-514E-A757-ACB97EAA7D8C}" destId="{0D86EC68-700A-B847-B81B-9AD663D194B7}" srcOrd="0" destOrd="0" presId="urn:microsoft.com/office/officeart/2005/8/layout/lProcess2"/>
    <dgm:cxn modelId="{2170B5DF-6204-E448-BF32-B99B72E6C95E}" srcId="{5A902BFD-F511-0641-A30C-611556724EE5}" destId="{93D5D233-8C17-E84E-A46D-2FDD12869BF2}" srcOrd="0" destOrd="0" parTransId="{36EB068F-2FB8-2F45-A6F8-59400FC50794}" sibTransId="{8AA9B241-9ADC-5D4E-BD06-9D3AB5791F21}"/>
    <dgm:cxn modelId="{DE6DA93A-325A-DE47-A42F-CCE03D35D7EA}" srcId="{5A4ABEC4-9C4C-5B4A-901B-396C36F0C0DB}" destId="{CD5CF4B4-EDE5-2844-A1A2-359B000C69F6}" srcOrd="3" destOrd="0" parTransId="{55EDBD75-B91B-5F41-B290-CECF44A19A82}" sibTransId="{26F6EDD7-90F3-9D4F-8358-AFD6A32E2CCA}"/>
    <dgm:cxn modelId="{7993C8A0-86D2-674F-94CB-FFEE4A5A704B}" type="presOf" srcId="{5A4ABEC4-9C4C-5B4A-901B-396C36F0C0DB}" destId="{B04B7F60-1220-EB44-B14A-A68AC4B88007}" srcOrd="0" destOrd="0" presId="urn:microsoft.com/office/officeart/2005/8/layout/lProcess2"/>
    <dgm:cxn modelId="{0E5D2F58-F833-254F-8B31-11716B19BA18}" type="presOf" srcId="{D2B17F21-F657-AF41-B94B-D706376E0DA7}" destId="{3305394D-22DF-A640-8A1B-5DA0913DD214}" srcOrd="0" destOrd="0" presId="urn:microsoft.com/office/officeart/2005/8/layout/lProcess2"/>
    <dgm:cxn modelId="{28D44B25-B2EC-8040-8A69-013F927E3B07}" srcId="{5A902BFD-F511-0641-A30C-611556724EE5}" destId="{C474946B-F772-BF4D-A188-4D52EA242576}" srcOrd="2" destOrd="0" parTransId="{38D92FFE-4CD0-874C-8A1B-F0A90D254E0B}" sibTransId="{9F818CD8-7A10-A747-83C4-83938889850D}"/>
    <dgm:cxn modelId="{4117CDCF-042D-2E48-BAD3-43520C6237D0}" srcId="{0EBC839D-1FA6-514E-A757-ACB97EAA7D8C}" destId="{25C541B8-3684-A94D-B9FF-AF149587FD00}" srcOrd="2" destOrd="0" parTransId="{7012360D-010C-0040-9ED6-DB543E81BB0F}" sibTransId="{6B0B27F0-6638-3B4E-A072-E2DFDFA7F10A}"/>
    <dgm:cxn modelId="{02A2D0E3-B03D-6B44-A444-3E0E04D9BCB7}" type="presOf" srcId="{CD5CF4B4-EDE5-2844-A1A2-359B000C69F6}" destId="{C3729E5E-F75D-A246-916B-DCA86E7411E0}" srcOrd="0" destOrd="0" presId="urn:microsoft.com/office/officeart/2005/8/layout/lProcess2"/>
    <dgm:cxn modelId="{BCC97743-0B72-F649-BB65-3EF3C46D79F9}" type="presOf" srcId="{5A902BFD-F511-0641-A30C-611556724EE5}" destId="{903FEAA2-3D50-DF41-AC74-A35979BACD6B}" srcOrd="1" destOrd="0" presId="urn:microsoft.com/office/officeart/2005/8/layout/lProcess2"/>
    <dgm:cxn modelId="{A4FCDFD2-DDAD-B447-B51F-3AB24E498224}" type="presOf" srcId="{91395514-F36F-C54E-9015-C22529F3B4D9}" destId="{2924782E-FE75-D048-ACB0-49B6725DF30C}" srcOrd="0" destOrd="0" presId="urn:microsoft.com/office/officeart/2005/8/layout/lProcess2"/>
    <dgm:cxn modelId="{AB2A3636-6956-3142-A9E5-1D0829D4D2F0}" type="presOf" srcId="{384A6CD1-A218-684A-BCC2-3044F03A894F}" destId="{6B7599F3-867C-624F-83D9-97F7F9BFDD6B}" srcOrd="0" destOrd="0" presId="urn:microsoft.com/office/officeart/2005/8/layout/lProcess2"/>
    <dgm:cxn modelId="{81C013AE-84EC-614B-B224-5214A7BC6973}" srcId="{25C541B8-3684-A94D-B9FF-AF149587FD00}" destId="{92162B80-435B-D64E-9873-3CFB799A8709}" srcOrd="0" destOrd="0" parTransId="{9E6BB70A-864B-134A-93C5-C1483FC77418}" sibTransId="{8C3255FC-8AB8-8F41-80B1-BD4A1A55F44C}"/>
    <dgm:cxn modelId="{0AEAFC4B-674E-EA45-9F3C-B85623044E36}" srcId="{5A902BFD-F511-0641-A30C-611556724EE5}" destId="{697207ED-0A4C-CE41-8606-1E3225348241}" srcOrd="1" destOrd="0" parTransId="{766503ED-3E39-0F46-B62D-FB27E8213E35}" sibTransId="{BCBC2319-E2A7-5544-A2CB-87665FFC8A1A}"/>
    <dgm:cxn modelId="{90D340A9-5461-B949-9A1E-65A5DAD387B4}" srcId="{25C541B8-3684-A94D-B9FF-AF149587FD00}" destId="{2936FA72-58B9-C340-90D0-AFF5BC28EB7A}" srcOrd="1" destOrd="0" parTransId="{D4F84C42-D050-CA46-9C40-5D93D1D16820}" sibTransId="{E928A589-7F8A-AC4E-8940-5622AC777CB0}"/>
    <dgm:cxn modelId="{AB2B1503-1C7A-F24E-B8D7-9D3F57A6C54E}" srcId="{5A4ABEC4-9C4C-5B4A-901B-396C36F0C0DB}" destId="{91395514-F36F-C54E-9015-C22529F3B4D9}" srcOrd="1" destOrd="0" parTransId="{85623FB5-3735-5849-999A-7E85C225A30D}" sibTransId="{3E70FF20-7CBC-5047-A6E8-3E82B8565540}"/>
    <dgm:cxn modelId="{1AFD5F3E-1C7E-F847-93E5-67D6EA2E98A4}" type="presOf" srcId="{25C541B8-3684-A94D-B9FF-AF149587FD00}" destId="{BA60A852-FD81-9545-B4A4-1A5F152852C9}" srcOrd="0" destOrd="0" presId="urn:microsoft.com/office/officeart/2005/8/layout/lProcess2"/>
    <dgm:cxn modelId="{FBE763EA-52C6-6045-A4B6-50CC7620514E}" srcId="{25C541B8-3684-A94D-B9FF-AF149587FD00}" destId="{78FA0712-2960-EA43-AFC1-A375C84F06CE}" srcOrd="2" destOrd="0" parTransId="{0C7FF533-1FC8-6F48-8E45-92CDECBDE56B}" sibTransId="{BADD180E-9995-F244-95EC-4D765D9D9182}"/>
    <dgm:cxn modelId="{04659B68-4B64-BB41-9664-1D9458F5AB0C}" type="presOf" srcId="{25C541B8-3684-A94D-B9FF-AF149587FD00}" destId="{37C995CF-17A3-9044-A800-EAACDB0F493E}" srcOrd="1" destOrd="0" presId="urn:microsoft.com/office/officeart/2005/8/layout/lProcess2"/>
    <dgm:cxn modelId="{6B57F7FB-5BA2-9045-AD06-0237794DA214}" type="presOf" srcId="{5A902BFD-F511-0641-A30C-611556724EE5}" destId="{68232B9C-8BD3-004E-9092-43DC65E359DD}" srcOrd="0" destOrd="0" presId="urn:microsoft.com/office/officeart/2005/8/layout/lProcess2"/>
    <dgm:cxn modelId="{0561F65F-F465-BF4A-A0E9-C12382E1491C}" type="presOf" srcId="{78FA0712-2960-EA43-AFC1-A375C84F06CE}" destId="{281407FC-1099-3840-8462-D7708600A7BF}" srcOrd="0" destOrd="0" presId="urn:microsoft.com/office/officeart/2005/8/layout/lProcess2"/>
    <dgm:cxn modelId="{16F60D6A-CC0F-664F-86C5-317B249FB49A}" type="presOf" srcId="{5A4ABEC4-9C4C-5B4A-901B-396C36F0C0DB}" destId="{D313E81C-6126-F041-BC20-0CB934F3C006}" srcOrd="1" destOrd="0" presId="urn:microsoft.com/office/officeart/2005/8/layout/lProcess2"/>
    <dgm:cxn modelId="{7EC5D610-16CB-6343-AFC4-BDBEC20DD400}" type="presOf" srcId="{2936FA72-58B9-C340-90D0-AFF5BC28EB7A}" destId="{D560330E-114E-F745-944F-59CEA0A16856}" srcOrd="0" destOrd="0" presId="urn:microsoft.com/office/officeart/2005/8/layout/lProcess2"/>
    <dgm:cxn modelId="{9F1E8391-BACB-3B4F-9FD4-B6914077BBAA}" srcId="{5A4ABEC4-9C4C-5B4A-901B-396C36F0C0DB}" destId="{384A6CD1-A218-684A-BCC2-3044F03A894F}" srcOrd="4" destOrd="0" parTransId="{E13D03A3-5761-4B4E-B57C-FA5081035F2C}" sibTransId="{0F4A5E78-0CF5-9547-9B88-CB8D70F467A4}"/>
    <dgm:cxn modelId="{59769E53-6A0C-954A-8599-300EF9A5A4A8}" srcId="{0EBC839D-1FA6-514E-A757-ACB97EAA7D8C}" destId="{5A902BFD-F511-0641-A30C-611556724EE5}" srcOrd="0" destOrd="0" parTransId="{8A953683-F83A-6643-ABE9-FFF5B68B0883}" sibTransId="{C5CB7A72-C53F-4447-B633-D9A537EB7D2A}"/>
    <dgm:cxn modelId="{A317FBE4-B572-BF4F-8DA7-D065F383079C}" type="presOf" srcId="{92162B80-435B-D64E-9873-3CFB799A8709}" destId="{788EF9AE-B8AF-B648-A188-32C005ADCA0A}" srcOrd="0" destOrd="0" presId="urn:microsoft.com/office/officeart/2005/8/layout/lProcess2"/>
    <dgm:cxn modelId="{218C26FB-8213-FF4A-A68B-AB59401AA0EE}" srcId="{5A4ABEC4-9C4C-5B4A-901B-396C36F0C0DB}" destId="{5DE2EB45-93A3-4947-84B1-A4A77750A57F}" srcOrd="2" destOrd="0" parTransId="{E71901D3-220A-8D41-B20F-3E7E738D3744}" sibTransId="{7B42E33A-AE79-A146-A7E0-471D3BA74F3A}"/>
    <dgm:cxn modelId="{789D9EEE-081A-A442-A0BE-B3E7CBAF0A3B}" srcId="{5A4ABEC4-9C4C-5B4A-901B-396C36F0C0DB}" destId="{D2B17F21-F657-AF41-B94B-D706376E0DA7}" srcOrd="0" destOrd="0" parTransId="{E7C0580D-0148-CE43-AB1E-97B6BD14C084}" sibTransId="{27B51FAB-311C-1845-90F9-3B3F8DAE885E}"/>
    <dgm:cxn modelId="{8550A6E9-43DC-1D42-8E13-85E85451EC44}" type="presOf" srcId="{93D5D233-8C17-E84E-A46D-2FDD12869BF2}" destId="{1D16D9B0-E994-DE41-9B57-97C1767E5E57}" srcOrd="0" destOrd="0" presId="urn:microsoft.com/office/officeart/2005/8/layout/lProcess2"/>
    <dgm:cxn modelId="{DBC058D7-30CA-7E4C-8379-1CD419B23895}" type="presOf" srcId="{5DE2EB45-93A3-4947-84B1-A4A77750A57F}" destId="{1FA66FD0-9179-3D42-8E6E-3EF64F0578B9}" srcOrd="0" destOrd="0" presId="urn:microsoft.com/office/officeart/2005/8/layout/lProcess2"/>
    <dgm:cxn modelId="{F2412C41-B06B-A844-B699-FA106AEE5EF4}" srcId="{0EBC839D-1FA6-514E-A757-ACB97EAA7D8C}" destId="{5A4ABEC4-9C4C-5B4A-901B-396C36F0C0DB}" srcOrd="1" destOrd="0" parTransId="{50419769-67D8-7340-9EA1-1AC7449FF89B}" sibTransId="{C1B88CF2-92B4-ED4A-8DCD-F716FEFA37B8}"/>
    <dgm:cxn modelId="{B5BFF703-9AFF-304B-ABAB-944765F0EE5B}" type="presParOf" srcId="{0D86EC68-700A-B847-B81B-9AD663D194B7}" destId="{E945034C-70A6-0D41-ACDF-EF904A62BFA0}" srcOrd="0" destOrd="0" presId="urn:microsoft.com/office/officeart/2005/8/layout/lProcess2"/>
    <dgm:cxn modelId="{DC4B355D-9B0B-DD4E-9D4F-1DF2DE9908F0}" type="presParOf" srcId="{E945034C-70A6-0D41-ACDF-EF904A62BFA0}" destId="{68232B9C-8BD3-004E-9092-43DC65E359DD}" srcOrd="0" destOrd="0" presId="urn:microsoft.com/office/officeart/2005/8/layout/lProcess2"/>
    <dgm:cxn modelId="{3793715B-BBE4-F64C-8E55-3C14E80169DE}" type="presParOf" srcId="{E945034C-70A6-0D41-ACDF-EF904A62BFA0}" destId="{903FEAA2-3D50-DF41-AC74-A35979BACD6B}" srcOrd="1" destOrd="0" presId="urn:microsoft.com/office/officeart/2005/8/layout/lProcess2"/>
    <dgm:cxn modelId="{A4DB3BC2-EFAA-DD47-9C98-198264697387}" type="presParOf" srcId="{E945034C-70A6-0D41-ACDF-EF904A62BFA0}" destId="{018BA60B-318C-9849-AFA8-72789A283DCF}" srcOrd="2" destOrd="0" presId="urn:microsoft.com/office/officeart/2005/8/layout/lProcess2"/>
    <dgm:cxn modelId="{B25B78EE-1759-3741-BB7B-4C612664C2CF}" type="presParOf" srcId="{018BA60B-318C-9849-AFA8-72789A283DCF}" destId="{046CF5D5-04E4-AE49-AFF8-BD14814383ED}" srcOrd="0" destOrd="0" presId="urn:microsoft.com/office/officeart/2005/8/layout/lProcess2"/>
    <dgm:cxn modelId="{2147CD56-F252-2243-A286-188486311ADB}" type="presParOf" srcId="{046CF5D5-04E4-AE49-AFF8-BD14814383ED}" destId="{1D16D9B0-E994-DE41-9B57-97C1767E5E57}" srcOrd="0" destOrd="0" presId="urn:microsoft.com/office/officeart/2005/8/layout/lProcess2"/>
    <dgm:cxn modelId="{DE45EB96-FF10-A740-9846-D9CEF2AFBD64}" type="presParOf" srcId="{046CF5D5-04E4-AE49-AFF8-BD14814383ED}" destId="{274BBE9D-2533-2C4A-9E03-F7EB6B208498}" srcOrd="1" destOrd="0" presId="urn:microsoft.com/office/officeart/2005/8/layout/lProcess2"/>
    <dgm:cxn modelId="{3D352DD3-BF41-B941-B2C0-71E099AD19C5}" type="presParOf" srcId="{046CF5D5-04E4-AE49-AFF8-BD14814383ED}" destId="{0C6AD8C1-A9B6-6747-8347-2D1AD39B6C0D}" srcOrd="2" destOrd="0" presId="urn:microsoft.com/office/officeart/2005/8/layout/lProcess2"/>
    <dgm:cxn modelId="{FD94795C-1498-2C47-8C42-94415A88C824}" type="presParOf" srcId="{046CF5D5-04E4-AE49-AFF8-BD14814383ED}" destId="{8CEBA5AE-47C1-7F4B-8D5B-5C4BF6AD5981}" srcOrd="3" destOrd="0" presId="urn:microsoft.com/office/officeart/2005/8/layout/lProcess2"/>
    <dgm:cxn modelId="{050F4F93-2645-8A4C-9281-2ECBD8BB6F68}" type="presParOf" srcId="{046CF5D5-04E4-AE49-AFF8-BD14814383ED}" destId="{FF1E5DE0-F6E6-5047-B545-26DDC2C85710}" srcOrd="4" destOrd="0" presId="urn:microsoft.com/office/officeart/2005/8/layout/lProcess2"/>
    <dgm:cxn modelId="{0D1B30C7-9C35-014C-AF14-560602C12C6A}" type="presParOf" srcId="{0D86EC68-700A-B847-B81B-9AD663D194B7}" destId="{0E2AA2A5-9983-C843-B0EA-BDDF49C190B7}" srcOrd="1" destOrd="0" presId="urn:microsoft.com/office/officeart/2005/8/layout/lProcess2"/>
    <dgm:cxn modelId="{70BC9BED-B608-7442-A75E-D551AFF77D92}" type="presParOf" srcId="{0D86EC68-700A-B847-B81B-9AD663D194B7}" destId="{CA4EA1D6-36E6-0644-9EB8-FAB570AC48C4}" srcOrd="2" destOrd="0" presId="urn:microsoft.com/office/officeart/2005/8/layout/lProcess2"/>
    <dgm:cxn modelId="{FEA01AF7-8FA8-0B42-B5C0-44514F6D1679}" type="presParOf" srcId="{CA4EA1D6-36E6-0644-9EB8-FAB570AC48C4}" destId="{B04B7F60-1220-EB44-B14A-A68AC4B88007}" srcOrd="0" destOrd="0" presId="urn:microsoft.com/office/officeart/2005/8/layout/lProcess2"/>
    <dgm:cxn modelId="{186B96B9-ADFF-0B4E-ADB5-5D74F5F1BDAE}" type="presParOf" srcId="{CA4EA1D6-36E6-0644-9EB8-FAB570AC48C4}" destId="{D313E81C-6126-F041-BC20-0CB934F3C006}" srcOrd="1" destOrd="0" presId="urn:microsoft.com/office/officeart/2005/8/layout/lProcess2"/>
    <dgm:cxn modelId="{5FBB4812-610C-FA46-AE4D-C74F39C46B14}" type="presParOf" srcId="{CA4EA1D6-36E6-0644-9EB8-FAB570AC48C4}" destId="{C5E88914-A1B0-CA46-A2DF-C2843B0FDBEC}" srcOrd="2" destOrd="0" presId="urn:microsoft.com/office/officeart/2005/8/layout/lProcess2"/>
    <dgm:cxn modelId="{9A0049B5-5802-6C49-BCFE-0FDE162CDC77}" type="presParOf" srcId="{C5E88914-A1B0-CA46-A2DF-C2843B0FDBEC}" destId="{2FAD21DC-1F46-AC4D-8D72-4CEAB0D7AFFA}" srcOrd="0" destOrd="0" presId="urn:microsoft.com/office/officeart/2005/8/layout/lProcess2"/>
    <dgm:cxn modelId="{D504D81D-40EB-8641-9CF7-FD0E0272CD29}" type="presParOf" srcId="{2FAD21DC-1F46-AC4D-8D72-4CEAB0D7AFFA}" destId="{3305394D-22DF-A640-8A1B-5DA0913DD214}" srcOrd="0" destOrd="0" presId="urn:microsoft.com/office/officeart/2005/8/layout/lProcess2"/>
    <dgm:cxn modelId="{B55F0134-81BE-EA4F-BF4B-B1CF3FEF1773}" type="presParOf" srcId="{2FAD21DC-1F46-AC4D-8D72-4CEAB0D7AFFA}" destId="{81D6DBDC-53F8-A047-AC87-78521F0E00EE}" srcOrd="1" destOrd="0" presId="urn:microsoft.com/office/officeart/2005/8/layout/lProcess2"/>
    <dgm:cxn modelId="{E234E6A8-35D1-9A4C-99B8-54069AB3A370}" type="presParOf" srcId="{2FAD21DC-1F46-AC4D-8D72-4CEAB0D7AFFA}" destId="{2924782E-FE75-D048-ACB0-49B6725DF30C}" srcOrd="2" destOrd="0" presId="urn:microsoft.com/office/officeart/2005/8/layout/lProcess2"/>
    <dgm:cxn modelId="{BDCA661C-7F0B-734A-B956-E1659AE4612B}" type="presParOf" srcId="{2FAD21DC-1F46-AC4D-8D72-4CEAB0D7AFFA}" destId="{D9D09C11-BF75-9D4D-872B-FF5F95D25F2F}" srcOrd="3" destOrd="0" presId="urn:microsoft.com/office/officeart/2005/8/layout/lProcess2"/>
    <dgm:cxn modelId="{FCF44180-A258-5E48-BE2C-856B9C3B1B81}" type="presParOf" srcId="{2FAD21DC-1F46-AC4D-8D72-4CEAB0D7AFFA}" destId="{1FA66FD0-9179-3D42-8E6E-3EF64F0578B9}" srcOrd="4" destOrd="0" presId="urn:microsoft.com/office/officeart/2005/8/layout/lProcess2"/>
    <dgm:cxn modelId="{F45308DA-9479-5249-BF42-F289A70991E3}" type="presParOf" srcId="{2FAD21DC-1F46-AC4D-8D72-4CEAB0D7AFFA}" destId="{6F6FA0D7-CA70-254C-B40B-BFF983861043}" srcOrd="5" destOrd="0" presId="urn:microsoft.com/office/officeart/2005/8/layout/lProcess2"/>
    <dgm:cxn modelId="{75C91B6B-410F-4943-9BD5-56FF71D6AE19}" type="presParOf" srcId="{2FAD21DC-1F46-AC4D-8D72-4CEAB0D7AFFA}" destId="{C3729E5E-F75D-A246-916B-DCA86E7411E0}" srcOrd="6" destOrd="0" presId="urn:microsoft.com/office/officeart/2005/8/layout/lProcess2"/>
    <dgm:cxn modelId="{09C82B5A-4F80-954D-9306-B0A5B07141BD}" type="presParOf" srcId="{2FAD21DC-1F46-AC4D-8D72-4CEAB0D7AFFA}" destId="{3115BB6A-8AB8-EF47-8F76-7559E2497E97}" srcOrd="7" destOrd="0" presId="urn:microsoft.com/office/officeart/2005/8/layout/lProcess2"/>
    <dgm:cxn modelId="{756A4E70-74CF-4E46-AB56-7EAEFA7D537B}" type="presParOf" srcId="{2FAD21DC-1F46-AC4D-8D72-4CEAB0D7AFFA}" destId="{6B7599F3-867C-624F-83D9-97F7F9BFDD6B}" srcOrd="8" destOrd="0" presId="urn:microsoft.com/office/officeart/2005/8/layout/lProcess2"/>
    <dgm:cxn modelId="{F68886C7-B78C-B940-B7B9-3A00D4CA6C14}" type="presParOf" srcId="{0D86EC68-700A-B847-B81B-9AD663D194B7}" destId="{AB2C8329-C14F-624A-A7D8-47AA602FCB75}" srcOrd="3" destOrd="0" presId="urn:microsoft.com/office/officeart/2005/8/layout/lProcess2"/>
    <dgm:cxn modelId="{16168C80-BBAF-3E44-9E3F-61FDC7D91BA5}" type="presParOf" srcId="{0D86EC68-700A-B847-B81B-9AD663D194B7}" destId="{13BF9CE0-2B5B-E945-9B8B-93C5B466DBD8}" srcOrd="4" destOrd="0" presId="urn:microsoft.com/office/officeart/2005/8/layout/lProcess2"/>
    <dgm:cxn modelId="{06C4940B-E27C-D842-9267-782A26E46398}" type="presParOf" srcId="{13BF9CE0-2B5B-E945-9B8B-93C5B466DBD8}" destId="{BA60A852-FD81-9545-B4A4-1A5F152852C9}" srcOrd="0" destOrd="0" presId="urn:microsoft.com/office/officeart/2005/8/layout/lProcess2"/>
    <dgm:cxn modelId="{D997D536-BDC4-F944-A9B5-3DBD547A03DE}" type="presParOf" srcId="{13BF9CE0-2B5B-E945-9B8B-93C5B466DBD8}" destId="{37C995CF-17A3-9044-A800-EAACDB0F493E}" srcOrd="1" destOrd="0" presId="urn:microsoft.com/office/officeart/2005/8/layout/lProcess2"/>
    <dgm:cxn modelId="{8770C562-9120-E746-B568-504F8F57A911}" type="presParOf" srcId="{13BF9CE0-2B5B-E945-9B8B-93C5B466DBD8}" destId="{7FA0B903-4E08-E442-99DC-0782831975DA}" srcOrd="2" destOrd="0" presId="urn:microsoft.com/office/officeart/2005/8/layout/lProcess2"/>
    <dgm:cxn modelId="{536DAC81-0A0B-2145-BDA6-B54317E4A3E8}" type="presParOf" srcId="{7FA0B903-4E08-E442-99DC-0782831975DA}" destId="{37823BA0-DA6C-4D42-9AA4-AE6D0AC24869}" srcOrd="0" destOrd="0" presId="urn:microsoft.com/office/officeart/2005/8/layout/lProcess2"/>
    <dgm:cxn modelId="{3B90A572-7AA4-1F4A-B844-FEE6CD239C2C}" type="presParOf" srcId="{37823BA0-DA6C-4D42-9AA4-AE6D0AC24869}" destId="{788EF9AE-B8AF-B648-A188-32C005ADCA0A}" srcOrd="0" destOrd="0" presId="urn:microsoft.com/office/officeart/2005/8/layout/lProcess2"/>
    <dgm:cxn modelId="{BD2C9673-1385-0142-A77B-F8A9BC4C5C8F}" type="presParOf" srcId="{37823BA0-DA6C-4D42-9AA4-AE6D0AC24869}" destId="{1BBE77A2-9FBA-344B-BCB2-57B8539796B4}" srcOrd="1" destOrd="0" presId="urn:microsoft.com/office/officeart/2005/8/layout/lProcess2"/>
    <dgm:cxn modelId="{70BBC9C4-E54E-B14D-A08C-85579420D2CA}" type="presParOf" srcId="{37823BA0-DA6C-4D42-9AA4-AE6D0AC24869}" destId="{D560330E-114E-F745-944F-59CEA0A16856}" srcOrd="2" destOrd="0" presId="urn:microsoft.com/office/officeart/2005/8/layout/lProcess2"/>
    <dgm:cxn modelId="{FEC9F6FD-18BA-AD41-8F78-CB7CB7266258}" type="presParOf" srcId="{37823BA0-DA6C-4D42-9AA4-AE6D0AC24869}" destId="{00E8B5D6-7107-3944-BED9-0CCD1803524D}" srcOrd="3" destOrd="0" presId="urn:microsoft.com/office/officeart/2005/8/layout/lProcess2"/>
    <dgm:cxn modelId="{C8C7C5DB-DEBC-B847-A464-3727F7A9D54A}" type="presParOf" srcId="{37823BA0-DA6C-4D42-9AA4-AE6D0AC24869}" destId="{281407FC-1099-3840-8462-D7708600A7B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33C03-D92F-7249-86E3-4698F6C86508}">
      <dsp:nvSpPr>
        <dsp:cNvPr id="0" name=""/>
        <dsp:cNvSpPr/>
      </dsp:nvSpPr>
      <dsp:spPr>
        <a:xfrm>
          <a:off x="744" y="0"/>
          <a:ext cx="1934765" cy="3657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Instrument Choice</a:t>
          </a:r>
          <a:endParaRPr lang="en-US" sz="2900" kern="1200" dirty="0"/>
        </a:p>
      </dsp:txBody>
      <dsp:txXfrm>
        <a:off x="744" y="0"/>
        <a:ext cx="1934765" cy="1097279"/>
      </dsp:txXfrm>
    </dsp:sp>
    <dsp:sp modelId="{20FE1524-AF52-CE4D-84C0-F4466C3ED3E7}">
      <dsp:nvSpPr>
        <dsp:cNvPr id="0" name=""/>
        <dsp:cNvSpPr/>
      </dsp:nvSpPr>
      <dsp:spPr>
        <a:xfrm>
          <a:off x="194220" y="1097592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Fingering</a:t>
          </a:r>
          <a:endParaRPr lang="en-US" sz="2300" kern="1200" dirty="0"/>
        </a:p>
      </dsp:txBody>
      <dsp:txXfrm>
        <a:off x="215266" y="1118638"/>
        <a:ext cx="1505720" cy="676479"/>
      </dsp:txXfrm>
    </dsp:sp>
    <dsp:sp modelId="{2B565166-AFEF-C543-9AB3-9A54C895819F}">
      <dsp:nvSpPr>
        <dsp:cNvPr id="0" name=""/>
        <dsp:cNvSpPr/>
      </dsp:nvSpPr>
      <dsp:spPr>
        <a:xfrm>
          <a:off x="194220" y="1926713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Fretting</a:t>
          </a:r>
          <a:endParaRPr lang="en-US" sz="2300" kern="1200" dirty="0"/>
        </a:p>
      </dsp:txBody>
      <dsp:txXfrm>
        <a:off x="215266" y="1947759"/>
        <a:ext cx="1505720" cy="676479"/>
      </dsp:txXfrm>
    </dsp:sp>
    <dsp:sp modelId="{B329EFCE-3490-9D4A-BC92-657E8911AC2F}">
      <dsp:nvSpPr>
        <dsp:cNvPr id="0" name=""/>
        <dsp:cNvSpPr/>
      </dsp:nvSpPr>
      <dsp:spPr>
        <a:xfrm>
          <a:off x="194220" y="2755834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Sticks</a:t>
          </a:r>
          <a:endParaRPr lang="en-US" sz="2300" kern="1200" dirty="0"/>
        </a:p>
      </dsp:txBody>
      <dsp:txXfrm>
        <a:off x="215266" y="2776880"/>
        <a:ext cx="1505720" cy="676479"/>
      </dsp:txXfrm>
    </dsp:sp>
    <dsp:sp modelId="{E55EABD5-05AC-F346-822A-49B6338E41D4}">
      <dsp:nvSpPr>
        <dsp:cNvPr id="0" name=""/>
        <dsp:cNvSpPr/>
      </dsp:nvSpPr>
      <dsp:spPr>
        <a:xfrm>
          <a:off x="2080617" y="0"/>
          <a:ext cx="1934765" cy="3657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Technique</a:t>
          </a:r>
          <a:endParaRPr lang="en-US" sz="2900" kern="1200" dirty="0"/>
        </a:p>
      </dsp:txBody>
      <dsp:txXfrm>
        <a:off x="2080617" y="0"/>
        <a:ext cx="1934765" cy="1097279"/>
      </dsp:txXfrm>
    </dsp:sp>
    <dsp:sp modelId="{70A25AEB-FB1D-AE43-A217-08219CC5FF66}">
      <dsp:nvSpPr>
        <dsp:cNvPr id="0" name=""/>
        <dsp:cNvSpPr/>
      </dsp:nvSpPr>
      <dsp:spPr>
        <a:xfrm>
          <a:off x="2274093" y="1097368"/>
          <a:ext cx="1547812" cy="532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 G major</a:t>
          </a:r>
          <a:endParaRPr lang="en-US" sz="2300" kern="1200" dirty="0"/>
        </a:p>
      </dsp:txBody>
      <dsp:txXfrm>
        <a:off x="2289699" y="1112974"/>
        <a:ext cx="1516600" cy="501622"/>
      </dsp:txXfrm>
    </dsp:sp>
    <dsp:sp modelId="{D9D6C9DC-18E4-7744-BDF3-5E4633F362BE}">
      <dsp:nvSpPr>
        <dsp:cNvPr id="0" name=""/>
        <dsp:cNvSpPr/>
      </dsp:nvSpPr>
      <dsp:spPr>
        <a:xfrm>
          <a:off x="2274093" y="1712177"/>
          <a:ext cx="1547812" cy="532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Scales</a:t>
          </a:r>
          <a:endParaRPr lang="en-US" sz="2300" kern="1200" dirty="0"/>
        </a:p>
      </dsp:txBody>
      <dsp:txXfrm>
        <a:off x="2289699" y="1727783"/>
        <a:ext cx="1516600" cy="501622"/>
      </dsp:txXfrm>
    </dsp:sp>
    <dsp:sp modelId="{DB6030DE-5CEB-8049-83F0-0CC1BEE1A26E}">
      <dsp:nvSpPr>
        <dsp:cNvPr id="0" name=""/>
        <dsp:cNvSpPr/>
      </dsp:nvSpPr>
      <dsp:spPr>
        <a:xfrm>
          <a:off x="2274093" y="2326986"/>
          <a:ext cx="1547812" cy="532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Triads</a:t>
          </a:r>
          <a:endParaRPr lang="en-US" sz="2300" kern="1200" dirty="0"/>
        </a:p>
      </dsp:txBody>
      <dsp:txXfrm>
        <a:off x="2289699" y="2342592"/>
        <a:ext cx="1516600" cy="501622"/>
      </dsp:txXfrm>
    </dsp:sp>
    <dsp:sp modelId="{FE31DE08-BD0C-E64B-8948-BB21DED5BAE6}">
      <dsp:nvSpPr>
        <dsp:cNvPr id="0" name=""/>
        <dsp:cNvSpPr/>
      </dsp:nvSpPr>
      <dsp:spPr>
        <a:xfrm>
          <a:off x="2274093" y="2941795"/>
          <a:ext cx="1547812" cy="532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Arpeggios</a:t>
          </a:r>
          <a:endParaRPr lang="en-US" sz="2300" kern="1200" dirty="0"/>
        </a:p>
      </dsp:txBody>
      <dsp:txXfrm>
        <a:off x="2289699" y="2957401"/>
        <a:ext cx="1516600" cy="501622"/>
      </dsp:txXfrm>
    </dsp:sp>
    <dsp:sp modelId="{F4338B88-986E-E346-A6DE-F9ACB37D3951}">
      <dsp:nvSpPr>
        <dsp:cNvPr id="0" name=""/>
        <dsp:cNvSpPr/>
      </dsp:nvSpPr>
      <dsp:spPr>
        <a:xfrm>
          <a:off x="4160490" y="0"/>
          <a:ext cx="1934765" cy="3657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E’s &amp; O’s</a:t>
          </a:r>
          <a:endParaRPr lang="en-US" sz="2900" kern="1200" dirty="0"/>
        </a:p>
      </dsp:txBody>
      <dsp:txXfrm>
        <a:off x="4160490" y="0"/>
        <a:ext cx="1934765" cy="1097279"/>
      </dsp:txXfrm>
    </dsp:sp>
    <dsp:sp modelId="{080FCE06-4241-F04B-9EA0-AAA8F4C01327}">
      <dsp:nvSpPr>
        <dsp:cNvPr id="0" name=""/>
        <dsp:cNvSpPr/>
      </dsp:nvSpPr>
      <dsp:spPr>
        <a:xfrm>
          <a:off x="4353966" y="1097592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Enjoyment</a:t>
          </a:r>
          <a:endParaRPr lang="en-US" sz="2300" kern="1200" dirty="0"/>
        </a:p>
      </dsp:txBody>
      <dsp:txXfrm>
        <a:off x="4375012" y="1118638"/>
        <a:ext cx="1505720" cy="676479"/>
      </dsp:txXfrm>
    </dsp:sp>
    <dsp:sp modelId="{1DA25B11-BE34-FD43-93B1-65F37A7CBD97}">
      <dsp:nvSpPr>
        <dsp:cNvPr id="0" name=""/>
        <dsp:cNvSpPr/>
      </dsp:nvSpPr>
      <dsp:spPr>
        <a:xfrm>
          <a:off x="4353966" y="1926713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Solo</a:t>
          </a:r>
          <a:endParaRPr lang="en-US" sz="2300" kern="1200" dirty="0"/>
        </a:p>
      </dsp:txBody>
      <dsp:txXfrm>
        <a:off x="4375012" y="1947759"/>
        <a:ext cx="1505720" cy="676479"/>
      </dsp:txXfrm>
    </dsp:sp>
    <dsp:sp modelId="{46E74995-A573-F447-BAC1-19D479604842}">
      <dsp:nvSpPr>
        <dsp:cNvPr id="0" name=""/>
        <dsp:cNvSpPr/>
      </dsp:nvSpPr>
      <dsp:spPr>
        <a:xfrm>
          <a:off x="4353966" y="2755834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Groupwork</a:t>
          </a:r>
          <a:endParaRPr lang="en-US" sz="2300" kern="1200" dirty="0"/>
        </a:p>
      </dsp:txBody>
      <dsp:txXfrm>
        <a:off x="4375012" y="2776880"/>
        <a:ext cx="1505720" cy="676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6EA5C-DBCA-C946-9C00-6D233EBD9BEA}">
      <dsp:nvSpPr>
        <dsp:cNvPr id="0" name=""/>
        <dsp:cNvSpPr/>
      </dsp:nvSpPr>
      <dsp:spPr>
        <a:xfrm>
          <a:off x="2939953" y="2485529"/>
          <a:ext cx="1171299" cy="11712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Available Instruments</a:t>
          </a:r>
          <a:endParaRPr lang="en-US" sz="1300" kern="1200" dirty="0"/>
        </a:p>
      </dsp:txBody>
      <dsp:txXfrm>
        <a:off x="3111486" y="2657062"/>
        <a:ext cx="828233" cy="828233"/>
      </dsp:txXfrm>
    </dsp:sp>
    <dsp:sp modelId="{4645CEB2-01AA-A645-B647-15F16B2A2452}">
      <dsp:nvSpPr>
        <dsp:cNvPr id="0" name=""/>
        <dsp:cNvSpPr/>
      </dsp:nvSpPr>
      <dsp:spPr>
        <a:xfrm rot="10800000">
          <a:off x="783159" y="2904268"/>
          <a:ext cx="2038170" cy="333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6A712-DA10-544C-8AF3-F45A5359006C}">
      <dsp:nvSpPr>
        <dsp:cNvPr id="0" name=""/>
        <dsp:cNvSpPr/>
      </dsp:nvSpPr>
      <dsp:spPr>
        <a:xfrm>
          <a:off x="373204" y="2743214"/>
          <a:ext cx="819909" cy="65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66"/>
              </a:solidFill>
            </a:rPr>
            <a:t>Classroom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66"/>
              </a:solidFill>
            </a:rPr>
            <a:t>Keyboard</a:t>
          </a:r>
          <a:endParaRPr lang="en-US" sz="1200" kern="1200" dirty="0">
            <a:solidFill>
              <a:srgbClr val="FFFF66"/>
            </a:solidFill>
          </a:endParaRPr>
        </a:p>
      </dsp:txBody>
      <dsp:txXfrm>
        <a:off x="392415" y="2762425"/>
        <a:ext cx="781487" cy="617505"/>
      </dsp:txXfrm>
    </dsp:sp>
    <dsp:sp modelId="{C365D4B6-5E6C-6245-BBF5-4C14B3208477}">
      <dsp:nvSpPr>
        <dsp:cNvPr id="0" name=""/>
        <dsp:cNvSpPr/>
      </dsp:nvSpPr>
      <dsp:spPr>
        <a:xfrm rot="12150000">
          <a:off x="914342" y="2244767"/>
          <a:ext cx="2038170" cy="333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7F6F1-BD89-EA4B-A6F1-39912C3517CE}">
      <dsp:nvSpPr>
        <dsp:cNvPr id="0" name=""/>
        <dsp:cNvSpPr/>
      </dsp:nvSpPr>
      <dsp:spPr>
        <a:xfrm>
          <a:off x="581960" y="1693726"/>
          <a:ext cx="819909" cy="65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66"/>
              </a:solidFill>
            </a:rPr>
            <a:t>Classroom Lead Guitar</a:t>
          </a:r>
          <a:endParaRPr lang="en-US" sz="1200" kern="1200" dirty="0">
            <a:solidFill>
              <a:srgbClr val="FFFF66"/>
            </a:solidFill>
          </a:endParaRPr>
        </a:p>
      </dsp:txBody>
      <dsp:txXfrm>
        <a:off x="601171" y="1712937"/>
        <a:ext cx="781487" cy="617505"/>
      </dsp:txXfrm>
    </dsp:sp>
    <dsp:sp modelId="{177BE1D6-B15F-C343-AE9B-2D8010C2F9BC}">
      <dsp:nvSpPr>
        <dsp:cNvPr id="0" name=""/>
        <dsp:cNvSpPr/>
      </dsp:nvSpPr>
      <dsp:spPr>
        <a:xfrm rot="13500000">
          <a:off x="1287919" y="1685669"/>
          <a:ext cx="2038170" cy="333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E7FA8A-B783-BD41-8E70-2B12CD240EA4}">
      <dsp:nvSpPr>
        <dsp:cNvPr id="0" name=""/>
        <dsp:cNvSpPr/>
      </dsp:nvSpPr>
      <dsp:spPr>
        <a:xfrm>
          <a:off x="1176447" y="804014"/>
          <a:ext cx="819909" cy="65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66"/>
              </a:solidFill>
            </a:rPr>
            <a:t>Classroom Bass Guitar</a:t>
          </a:r>
          <a:endParaRPr lang="en-US" sz="1200" kern="1200" dirty="0">
            <a:solidFill>
              <a:srgbClr val="FFFF66"/>
            </a:solidFill>
          </a:endParaRPr>
        </a:p>
      </dsp:txBody>
      <dsp:txXfrm>
        <a:off x="1195658" y="823225"/>
        <a:ext cx="781487" cy="617505"/>
      </dsp:txXfrm>
    </dsp:sp>
    <dsp:sp modelId="{37A36DD7-4D92-D749-9EAB-40CC4DD87DCD}">
      <dsp:nvSpPr>
        <dsp:cNvPr id="0" name=""/>
        <dsp:cNvSpPr/>
      </dsp:nvSpPr>
      <dsp:spPr>
        <a:xfrm rot="14850000">
          <a:off x="1847017" y="1312092"/>
          <a:ext cx="2038170" cy="333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5ABF40-4299-DB44-A285-129AEF21DE4D}">
      <dsp:nvSpPr>
        <dsp:cNvPr id="0" name=""/>
        <dsp:cNvSpPr/>
      </dsp:nvSpPr>
      <dsp:spPr>
        <a:xfrm>
          <a:off x="2066160" y="209526"/>
          <a:ext cx="819909" cy="65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66"/>
              </a:solidFill>
            </a:rPr>
            <a:t>Classroom Voice</a:t>
          </a:r>
          <a:endParaRPr lang="en-US" sz="1200" kern="1200" dirty="0">
            <a:solidFill>
              <a:srgbClr val="FFFF66"/>
            </a:solidFill>
          </a:endParaRPr>
        </a:p>
      </dsp:txBody>
      <dsp:txXfrm>
        <a:off x="2085371" y="228737"/>
        <a:ext cx="781487" cy="617505"/>
      </dsp:txXfrm>
    </dsp:sp>
    <dsp:sp modelId="{AFBBF0DE-5BDD-B64C-93FE-992771A8A066}">
      <dsp:nvSpPr>
        <dsp:cNvPr id="0" name=""/>
        <dsp:cNvSpPr/>
      </dsp:nvSpPr>
      <dsp:spPr>
        <a:xfrm rot="16200000">
          <a:off x="2506518" y="1180909"/>
          <a:ext cx="2038170" cy="333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5AF078-0C8E-1043-A691-D19A2EB73BF9}">
      <dsp:nvSpPr>
        <dsp:cNvPr id="0" name=""/>
        <dsp:cNvSpPr/>
      </dsp:nvSpPr>
      <dsp:spPr>
        <a:xfrm>
          <a:off x="3115648" y="770"/>
          <a:ext cx="819909" cy="65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66"/>
              </a:solidFill>
            </a:rPr>
            <a:t>Classroom Tuned Percussion</a:t>
          </a:r>
          <a:endParaRPr lang="en-US" sz="1200" kern="1200" dirty="0">
            <a:solidFill>
              <a:srgbClr val="FFFF66"/>
            </a:solidFill>
          </a:endParaRPr>
        </a:p>
      </dsp:txBody>
      <dsp:txXfrm>
        <a:off x="3134859" y="19981"/>
        <a:ext cx="781487" cy="617505"/>
      </dsp:txXfrm>
    </dsp:sp>
    <dsp:sp modelId="{05C9AF40-A144-ED40-9898-BC4B957E0DF9}">
      <dsp:nvSpPr>
        <dsp:cNvPr id="0" name=""/>
        <dsp:cNvSpPr/>
      </dsp:nvSpPr>
      <dsp:spPr>
        <a:xfrm rot="17550000">
          <a:off x="3166018" y="1312092"/>
          <a:ext cx="2038170" cy="333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EDF2EE-F9B9-1B49-96F3-CE6AAD583411}">
      <dsp:nvSpPr>
        <dsp:cNvPr id="0" name=""/>
        <dsp:cNvSpPr/>
      </dsp:nvSpPr>
      <dsp:spPr>
        <a:xfrm>
          <a:off x="4165136" y="209526"/>
          <a:ext cx="819909" cy="65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CFFCC"/>
              </a:solidFill>
            </a:rPr>
            <a:t>Instrument Tuition Brass</a:t>
          </a:r>
          <a:endParaRPr lang="en-US" sz="1200" kern="1200" dirty="0">
            <a:solidFill>
              <a:srgbClr val="CCFFCC"/>
            </a:solidFill>
          </a:endParaRPr>
        </a:p>
      </dsp:txBody>
      <dsp:txXfrm>
        <a:off x="4184347" y="228737"/>
        <a:ext cx="781487" cy="617505"/>
      </dsp:txXfrm>
    </dsp:sp>
    <dsp:sp modelId="{EC263EF6-A488-AB45-B6EB-6CC99A56F639}">
      <dsp:nvSpPr>
        <dsp:cNvPr id="0" name=""/>
        <dsp:cNvSpPr/>
      </dsp:nvSpPr>
      <dsp:spPr>
        <a:xfrm rot="18900000">
          <a:off x="3725116" y="1685669"/>
          <a:ext cx="2038170" cy="333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27EA25-7DB6-1D4F-AC0A-9C9CB72126E2}">
      <dsp:nvSpPr>
        <dsp:cNvPr id="0" name=""/>
        <dsp:cNvSpPr/>
      </dsp:nvSpPr>
      <dsp:spPr>
        <a:xfrm>
          <a:off x="5054849" y="804014"/>
          <a:ext cx="819909" cy="65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CFFCC"/>
              </a:solidFill>
            </a:rPr>
            <a:t>Instrument tuition Woodwind</a:t>
          </a:r>
          <a:endParaRPr lang="en-US" sz="1200" kern="1200" dirty="0">
            <a:solidFill>
              <a:srgbClr val="CCFFCC"/>
            </a:solidFill>
          </a:endParaRPr>
        </a:p>
      </dsp:txBody>
      <dsp:txXfrm>
        <a:off x="5074060" y="823225"/>
        <a:ext cx="781487" cy="617505"/>
      </dsp:txXfrm>
    </dsp:sp>
    <dsp:sp modelId="{9481B40F-2334-984A-83E7-67156AE7C691}">
      <dsp:nvSpPr>
        <dsp:cNvPr id="0" name=""/>
        <dsp:cNvSpPr/>
      </dsp:nvSpPr>
      <dsp:spPr>
        <a:xfrm rot="20250000">
          <a:off x="4098693" y="2244767"/>
          <a:ext cx="2038170" cy="333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E2EA5-23A9-104F-9EF2-D853422040A0}">
      <dsp:nvSpPr>
        <dsp:cNvPr id="0" name=""/>
        <dsp:cNvSpPr/>
      </dsp:nvSpPr>
      <dsp:spPr>
        <a:xfrm>
          <a:off x="5649336" y="1693726"/>
          <a:ext cx="819909" cy="65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CFFCC"/>
              </a:solidFill>
            </a:rPr>
            <a:t>Instrument tuition Strings</a:t>
          </a:r>
          <a:endParaRPr lang="en-US" sz="1200" kern="1200" dirty="0">
            <a:solidFill>
              <a:srgbClr val="CCFFCC"/>
            </a:solidFill>
          </a:endParaRPr>
        </a:p>
      </dsp:txBody>
      <dsp:txXfrm>
        <a:off x="5668547" y="1712937"/>
        <a:ext cx="781487" cy="617505"/>
      </dsp:txXfrm>
    </dsp:sp>
    <dsp:sp modelId="{B91CF6CF-E6FD-0A43-BFE5-481286E45EF7}">
      <dsp:nvSpPr>
        <dsp:cNvPr id="0" name=""/>
        <dsp:cNvSpPr/>
      </dsp:nvSpPr>
      <dsp:spPr>
        <a:xfrm>
          <a:off x="4229876" y="2904268"/>
          <a:ext cx="2038170" cy="333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E0C1FB-2FCB-7643-8D5E-87A388580692}">
      <dsp:nvSpPr>
        <dsp:cNvPr id="0" name=""/>
        <dsp:cNvSpPr/>
      </dsp:nvSpPr>
      <dsp:spPr>
        <a:xfrm>
          <a:off x="5858093" y="2743214"/>
          <a:ext cx="819909" cy="65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CFFCC"/>
              </a:solidFill>
            </a:rPr>
            <a:t>Instrument Tuition Bagpipes</a:t>
          </a:r>
          <a:endParaRPr lang="en-US" sz="1200" kern="1200" dirty="0">
            <a:solidFill>
              <a:srgbClr val="CCFFCC"/>
            </a:solidFill>
          </a:endParaRPr>
        </a:p>
      </dsp:txBody>
      <dsp:txXfrm>
        <a:off x="5877304" y="2762425"/>
        <a:ext cx="781487" cy="617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1B7FA-7E1D-C941-9308-C4DDF8D135D2}">
      <dsp:nvSpPr>
        <dsp:cNvPr id="0" name=""/>
        <dsp:cNvSpPr/>
      </dsp:nvSpPr>
      <dsp:spPr>
        <a:xfrm>
          <a:off x="8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Poppy Project</a:t>
          </a:r>
          <a:endParaRPr lang="en-US" sz="2800" kern="1200" dirty="0"/>
        </a:p>
      </dsp:txBody>
      <dsp:txXfrm>
        <a:off x="8" y="0"/>
        <a:ext cx="1934765" cy="1219200"/>
      </dsp:txXfrm>
    </dsp:sp>
    <dsp:sp modelId="{937EC49F-AC80-C847-AB43-4AB5668FEDBB}">
      <dsp:nvSpPr>
        <dsp:cNvPr id="0" name=""/>
        <dsp:cNvSpPr/>
      </dsp:nvSpPr>
      <dsp:spPr>
        <a:xfrm>
          <a:off x="194220" y="1219299"/>
          <a:ext cx="1547812" cy="59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Songwriting</a:t>
          </a:r>
          <a:endParaRPr lang="en-US" sz="2000" kern="1200" dirty="0"/>
        </a:p>
      </dsp:txBody>
      <dsp:txXfrm>
        <a:off x="211560" y="1236639"/>
        <a:ext cx="1513132" cy="557358"/>
      </dsp:txXfrm>
    </dsp:sp>
    <dsp:sp modelId="{623ED83B-23B8-C142-A5E0-D39A8AB3AC6D}">
      <dsp:nvSpPr>
        <dsp:cNvPr id="0" name=""/>
        <dsp:cNvSpPr/>
      </dsp:nvSpPr>
      <dsp:spPr>
        <a:xfrm>
          <a:off x="194220" y="1902420"/>
          <a:ext cx="1547812" cy="59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Lyrics</a:t>
          </a:r>
          <a:endParaRPr lang="en-US" sz="2000" kern="1200" dirty="0"/>
        </a:p>
      </dsp:txBody>
      <dsp:txXfrm>
        <a:off x="211560" y="1919760"/>
        <a:ext cx="1513132" cy="557358"/>
      </dsp:txXfrm>
    </dsp:sp>
    <dsp:sp modelId="{661D1D39-5C65-4B41-BC68-C2E048C01DAE}">
      <dsp:nvSpPr>
        <dsp:cNvPr id="0" name=""/>
        <dsp:cNvSpPr/>
      </dsp:nvSpPr>
      <dsp:spPr>
        <a:xfrm>
          <a:off x="194220" y="2585541"/>
          <a:ext cx="1547812" cy="59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Melody</a:t>
          </a:r>
          <a:endParaRPr lang="en-US" sz="2000" kern="1200" dirty="0"/>
        </a:p>
      </dsp:txBody>
      <dsp:txXfrm>
        <a:off x="211560" y="2602881"/>
        <a:ext cx="1513132" cy="557358"/>
      </dsp:txXfrm>
    </dsp:sp>
    <dsp:sp modelId="{C8AA0026-CCC8-D049-A23A-6AFC7C661763}">
      <dsp:nvSpPr>
        <dsp:cNvPr id="0" name=""/>
        <dsp:cNvSpPr/>
      </dsp:nvSpPr>
      <dsp:spPr>
        <a:xfrm>
          <a:off x="194220" y="3268662"/>
          <a:ext cx="1547812" cy="59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Harmony</a:t>
          </a:r>
          <a:endParaRPr lang="en-US" sz="2000" kern="1200" dirty="0"/>
        </a:p>
      </dsp:txBody>
      <dsp:txXfrm>
        <a:off x="211560" y="3286002"/>
        <a:ext cx="1513132" cy="557358"/>
      </dsp:txXfrm>
    </dsp:sp>
    <dsp:sp modelId="{AFAABE1D-BD8D-7948-9EAA-ADEFD833D914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Groupwork</a:t>
          </a:r>
          <a:endParaRPr lang="en-US" sz="2800" kern="1200" dirty="0"/>
        </a:p>
      </dsp:txBody>
      <dsp:txXfrm>
        <a:off x="2080617" y="0"/>
        <a:ext cx="1934765" cy="1219200"/>
      </dsp:txXfrm>
    </dsp:sp>
    <dsp:sp modelId="{E6F63187-7AE2-7B4E-ADBD-0E5F70785D69}">
      <dsp:nvSpPr>
        <dsp:cNvPr id="0" name=""/>
        <dsp:cNvSpPr/>
      </dsp:nvSpPr>
      <dsp:spPr>
        <a:xfrm>
          <a:off x="2274093" y="1219547"/>
          <a:ext cx="1547812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Pairs</a:t>
          </a:r>
          <a:endParaRPr lang="en-US" sz="2000" kern="1200" dirty="0"/>
        </a:p>
      </dsp:txBody>
      <dsp:txXfrm>
        <a:off x="2297478" y="1242932"/>
        <a:ext cx="1501042" cy="751643"/>
      </dsp:txXfrm>
    </dsp:sp>
    <dsp:sp modelId="{8BFD26C9-2167-DB42-81A4-2E33D0240415}">
      <dsp:nvSpPr>
        <dsp:cNvPr id="0" name=""/>
        <dsp:cNvSpPr/>
      </dsp:nvSpPr>
      <dsp:spPr>
        <a:xfrm>
          <a:off x="2274093" y="2140793"/>
          <a:ext cx="1547812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Recording</a:t>
          </a:r>
          <a:endParaRPr lang="en-US" sz="2000" kern="1200" dirty="0"/>
        </a:p>
      </dsp:txBody>
      <dsp:txXfrm>
        <a:off x="2297478" y="2164178"/>
        <a:ext cx="1501042" cy="751643"/>
      </dsp:txXfrm>
    </dsp:sp>
    <dsp:sp modelId="{26729F3E-5119-1344-81C1-45D54D13CA63}">
      <dsp:nvSpPr>
        <dsp:cNvPr id="0" name=""/>
        <dsp:cNvSpPr/>
      </dsp:nvSpPr>
      <dsp:spPr>
        <a:xfrm>
          <a:off x="2274093" y="3062039"/>
          <a:ext cx="1547812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Class performance</a:t>
          </a:r>
          <a:endParaRPr lang="en-US" sz="2000" kern="1200" dirty="0"/>
        </a:p>
      </dsp:txBody>
      <dsp:txXfrm>
        <a:off x="2297478" y="3085424"/>
        <a:ext cx="1501042" cy="751643"/>
      </dsp:txXfrm>
    </dsp:sp>
    <dsp:sp modelId="{060E2A07-7F84-E548-BFD4-36638EAACFA3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Assessment</a:t>
          </a:r>
          <a:endParaRPr lang="en-US" sz="2800" kern="1200" dirty="0"/>
        </a:p>
      </dsp:txBody>
      <dsp:txXfrm>
        <a:off x="4160490" y="0"/>
        <a:ext cx="1934765" cy="1219200"/>
      </dsp:txXfrm>
    </dsp:sp>
    <dsp:sp modelId="{C2FD92F7-A37F-A54D-BBBA-4CC3FA74A135}">
      <dsp:nvSpPr>
        <dsp:cNvPr id="0" name=""/>
        <dsp:cNvSpPr/>
      </dsp:nvSpPr>
      <dsp:spPr>
        <a:xfrm>
          <a:off x="4353966" y="1219299"/>
          <a:ext cx="1547812" cy="59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Self</a:t>
          </a:r>
          <a:endParaRPr lang="en-US" sz="2000" kern="1200" dirty="0"/>
        </a:p>
      </dsp:txBody>
      <dsp:txXfrm>
        <a:off x="4371306" y="1236639"/>
        <a:ext cx="1513132" cy="557358"/>
      </dsp:txXfrm>
    </dsp:sp>
    <dsp:sp modelId="{91E1106E-7BB3-D34F-BE81-42D39DD6F44B}">
      <dsp:nvSpPr>
        <dsp:cNvPr id="0" name=""/>
        <dsp:cNvSpPr/>
      </dsp:nvSpPr>
      <dsp:spPr>
        <a:xfrm>
          <a:off x="4353966" y="1902420"/>
          <a:ext cx="1547812" cy="59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Peer</a:t>
          </a:r>
          <a:endParaRPr lang="en-US" sz="2000" kern="1200" dirty="0"/>
        </a:p>
      </dsp:txBody>
      <dsp:txXfrm>
        <a:off x="4371306" y="1919760"/>
        <a:ext cx="1513132" cy="557358"/>
      </dsp:txXfrm>
    </dsp:sp>
    <dsp:sp modelId="{AAB455EA-B207-E74D-AF88-F52F73FC46F6}">
      <dsp:nvSpPr>
        <dsp:cNvPr id="0" name=""/>
        <dsp:cNvSpPr/>
      </dsp:nvSpPr>
      <dsp:spPr>
        <a:xfrm>
          <a:off x="4353966" y="2585541"/>
          <a:ext cx="1547812" cy="59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Teacher</a:t>
          </a:r>
          <a:endParaRPr lang="en-US" sz="2000" kern="1200" dirty="0"/>
        </a:p>
      </dsp:txBody>
      <dsp:txXfrm>
        <a:off x="4371306" y="2602881"/>
        <a:ext cx="1513132" cy="557358"/>
      </dsp:txXfrm>
    </dsp:sp>
    <dsp:sp modelId="{3009794A-02E1-BE4D-94B4-687CAFD4124E}">
      <dsp:nvSpPr>
        <dsp:cNvPr id="0" name=""/>
        <dsp:cNvSpPr/>
      </dsp:nvSpPr>
      <dsp:spPr>
        <a:xfrm>
          <a:off x="4353966" y="3268662"/>
          <a:ext cx="1547812" cy="59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Parent</a:t>
          </a:r>
          <a:endParaRPr lang="en-US" sz="2000" kern="1200" dirty="0"/>
        </a:p>
      </dsp:txBody>
      <dsp:txXfrm>
        <a:off x="4371306" y="3286002"/>
        <a:ext cx="1513132" cy="557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92E4B-352A-7F4F-B6F5-1502983311AE}">
      <dsp:nvSpPr>
        <dsp:cNvPr id="0" name=""/>
        <dsp:cNvSpPr/>
      </dsp:nvSpPr>
      <dsp:spPr>
        <a:xfrm>
          <a:off x="682" y="0"/>
          <a:ext cx="1773534" cy="3245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Carol Singing</a:t>
          </a:r>
          <a:endParaRPr lang="en-US" sz="1900" kern="1200" dirty="0"/>
        </a:p>
      </dsp:txBody>
      <dsp:txXfrm>
        <a:off x="682" y="0"/>
        <a:ext cx="1773534" cy="973666"/>
      </dsp:txXfrm>
    </dsp:sp>
    <dsp:sp modelId="{36A066CE-DCA3-5343-808D-E016532A75E5}">
      <dsp:nvSpPr>
        <dsp:cNvPr id="0" name=""/>
        <dsp:cNvSpPr/>
      </dsp:nvSpPr>
      <dsp:spPr>
        <a:xfrm>
          <a:off x="178035" y="973943"/>
          <a:ext cx="1418827" cy="637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Enjoyment</a:t>
          </a:r>
          <a:endParaRPr lang="en-US" sz="1400" kern="1200" dirty="0"/>
        </a:p>
      </dsp:txBody>
      <dsp:txXfrm>
        <a:off x="196710" y="992618"/>
        <a:ext cx="1381477" cy="600271"/>
      </dsp:txXfrm>
    </dsp:sp>
    <dsp:sp modelId="{088C8538-255A-BD4C-ACB6-B2A902E5A723}">
      <dsp:nvSpPr>
        <dsp:cNvPr id="0" name=""/>
        <dsp:cNvSpPr/>
      </dsp:nvSpPr>
      <dsp:spPr>
        <a:xfrm>
          <a:off x="178035" y="1709661"/>
          <a:ext cx="1418827" cy="637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Pitch</a:t>
          </a:r>
          <a:endParaRPr lang="en-US" sz="1400" kern="1200" dirty="0"/>
        </a:p>
      </dsp:txBody>
      <dsp:txXfrm>
        <a:off x="196710" y="1728336"/>
        <a:ext cx="1381477" cy="600271"/>
      </dsp:txXfrm>
    </dsp:sp>
    <dsp:sp modelId="{72C5456F-57AE-4A4B-BE17-1B492568A1BE}">
      <dsp:nvSpPr>
        <dsp:cNvPr id="0" name=""/>
        <dsp:cNvSpPr/>
      </dsp:nvSpPr>
      <dsp:spPr>
        <a:xfrm>
          <a:off x="178035" y="2445378"/>
          <a:ext cx="1418827" cy="637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Class &amp; Cathedral performance</a:t>
          </a:r>
          <a:endParaRPr lang="en-US" sz="1400" kern="1200" dirty="0"/>
        </a:p>
      </dsp:txBody>
      <dsp:txXfrm>
        <a:off x="196710" y="2464053"/>
        <a:ext cx="1381477" cy="600271"/>
      </dsp:txXfrm>
    </dsp:sp>
    <dsp:sp modelId="{11FE48CD-2AB8-3A40-B7B5-1B464E05E2CC}">
      <dsp:nvSpPr>
        <dsp:cNvPr id="0" name=""/>
        <dsp:cNvSpPr/>
      </dsp:nvSpPr>
      <dsp:spPr>
        <a:xfrm>
          <a:off x="1907232" y="0"/>
          <a:ext cx="1773534" cy="3245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Performing Christmas Music</a:t>
          </a:r>
          <a:endParaRPr lang="en-US" sz="1900" kern="1200" dirty="0"/>
        </a:p>
      </dsp:txBody>
      <dsp:txXfrm>
        <a:off x="1907232" y="0"/>
        <a:ext cx="1773534" cy="973666"/>
      </dsp:txXfrm>
    </dsp:sp>
    <dsp:sp modelId="{1E8799F4-516F-9142-AA55-E04EA28A34DC}">
      <dsp:nvSpPr>
        <dsp:cNvPr id="0" name=""/>
        <dsp:cNvSpPr/>
      </dsp:nvSpPr>
      <dsp:spPr>
        <a:xfrm>
          <a:off x="2084585" y="974617"/>
          <a:ext cx="1418827" cy="978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Tempo/Flow</a:t>
          </a:r>
          <a:endParaRPr lang="en-US" sz="1400" kern="1200" dirty="0"/>
        </a:p>
      </dsp:txBody>
      <dsp:txXfrm>
        <a:off x="2113247" y="1003279"/>
        <a:ext cx="1361503" cy="921255"/>
      </dsp:txXfrm>
    </dsp:sp>
    <dsp:sp modelId="{F9420473-BC0D-F94F-86F6-F790917CE33F}">
      <dsp:nvSpPr>
        <dsp:cNvPr id="0" name=""/>
        <dsp:cNvSpPr/>
      </dsp:nvSpPr>
      <dsp:spPr>
        <a:xfrm>
          <a:off x="2084585" y="2103747"/>
          <a:ext cx="1418827" cy="978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Timbre</a:t>
          </a:r>
          <a:endParaRPr lang="en-US" sz="1400" kern="1200" dirty="0"/>
        </a:p>
      </dsp:txBody>
      <dsp:txXfrm>
        <a:off x="2113247" y="2132409"/>
        <a:ext cx="1361503" cy="921255"/>
      </dsp:txXfrm>
    </dsp:sp>
    <dsp:sp modelId="{5F2577C9-4080-8D43-ACD5-1D310F5C5592}">
      <dsp:nvSpPr>
        <dsp:cNvPr id="0" name=""/>
        <dsp:cNvSpPr/>
      </dsp:nvSpPr>
      <dsp:spPr>
        <a:xfrm>
          <a:off x="3813782" y="0"/>
          <a:ext cx="1773534" cy="3245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Technique</a:t>
          </a:r>
          <a:endParaRPr lang="en-US" sz="1900" kern="1200" dirty="0"/>
        </a:p>
      </dsp:txBody>
      <dsp:txXfrm>
        <a:off x="3813782" y="0"/>
        <a:ext cx="1773534" cy="973666"/>
      </dsp:txXfrm>
    </dsp:sp>
    <dsp:sp modelId="{37F85117-9ED6-7E48-85C5-8E2408E09EC2}">
      <dsp:nvSpPr>
        <dsp:cNvPr id="0" name=""/>
        <dsp:cNvSpPr/>
      </dsp:nvSpPr>
      <dsp:spPr>
        <a:xfrm>
          <a:off x="3991135" y="973745"/>
          <a:ext cx="1418827" cy="472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 G D major</a:t>
          </a:r>
          <a:endParaRPr lang="en-US" sz="1400" kern="1200" dirty="0"/>
        </a:p>
      </dsp:txBody>
      <dsp:txXfrm>
        <a:off x="4004983" y="987593"/>
        <a:ext cx="1391131" cy="445112"/>
      </dsp:txXfrm>
    </dsp:sp>
    <dsp:sp modelId="{52E14F8E-6750-B642-A100-57642CB312F0}">
      <dsp:nvSpPr>
        <dsp:cNvPr id="0" name=""/>
        <dsp:cNvSpPr/>
      </dsp:nvSpPr>
      <dsp:spPr>
        <a:xfrm>
          <a:off x="3991135" y="1519293"/>
          <a:ext cx="1418827" cy="472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Scales</a:t>
          </a:r>
          <a:endParaRPr lang="en-US" sz="1400" kern="1200" dirty="0"/>
        </a:p>
      </dsp:txBody>
      <dsp:txXfrm>
        <a:off x="4004983" y="1533141"/>
        <a:ext cx="1391131" cy="445112"/>
      </dsp:txXfrm>
    </dsp:sp>
    <dsp:sp modelId="{41186848-0594-3B46-B35C-5E3359CF2D85}">
      <dsp:nvSpPr>
        <dsp:cNvPr id="0" name=""/>
        <dsp:cNvSpPr/>
      </dsp:nvSpPr>
      <dsp:spPr>
        <a:xfrm>
          <a:off x="3991135" y="2064841"/>
          <a:ext cx="1418827" cy="472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Triads</a:t>
          </a:r>
          <a:endParaRPr lang="en-US" sz="1400" kern="1200" dirty="0"/>
        </a:p>
      </dsp:txBody>
      <dsp:txXfrm>
        <a:off x="4004983" y="2078689"/>
        <a:ext cx="1391131" cy="445112"/>
      </dsp:txXfrm>
    </dsp:sp>
    <dsp:sp modelId="{305C02C5-1A2D-8141-A5D4-C000DF773E59}">
      <dsp:nvSpPr>
        <dsp:cNvPr id="0" name=""/>
        <dsp:cNvSpPr/>
      </dsp:nvSpPr>
      <dsp:spPr>
        <a:xfrm>
          <a:off x="3991135" y="2610389"/>
          <a:ext cx="1418827" cy="472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Arpeggios</a:t>
          </a:r>
          <a:endParaRPr lang="en-US" sz="1400" kern="1200" dirty="0"/>
        </a:p>
      </dsp:txBody>
      <dsp:txXfrm>
        <a:off x="4004983" y="2624237"/>
        <a:ext cx="1391131" cy="445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3B552-7FEA-F44C-9A40-765917037018}">
      <dsp:nvSpPr>
        <dsp:cNvPr id="0" name=""/>
        <dsp:cNvSpPr/>
      </dsp:nvSpPr>
      <dsp:spPr>
        <a:xfrm>
          <a:off x="749" y="0"/>
          <a:ext cx="1948201" cy="4049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Scots Music</a:t>
          </a:r>
          <a:endParaRPr lang="en-US" sz="3200" kern="1200" dirty="0"/>
        </a:p>
      </dsp:txBody>
      <dsp:txXfrm>
        <a:off x="749" y="0"/>
        <a:ext cx="1948201" cy="1214966"/>
      </dsp:txXfrm>
    </dsp:sp>
    <dsp:sp modelId="{4282842D-1437-5445-B0A9-8B174A08431E}">
      <dsp:nvSpPr>
        <dsp:cNvPr id="0" name=""/>
        <dsp:cNvSpPr/>
      </dsp:nvSpPr>
      <dsp:spPr>
        <a:xfrm>
          <a:off x="195569" y="1217438"/>
          <a:ext cx="1558561" cy="331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Perform</a:t>
          </a:r>
          <a:endParaRPr lang="en-US" sz="1200" kern="1200" dirty="0"/>
        </a:p>
      </dsp:txBody>
      <dsp:txXfrm>
        <a:off x="205282" y="1227151"/>
        <a:ext cx="1539135" cy="312198"/>
      </dsp:txXfrm>
    </dsp:sp>
    <dsp:sp modelId="{4B403430-5810-4445-BC16-0ACA6F3BF9A8}">
      <dsp:nvSpPr>
        <dsp:cNvPr id="0" name=""/>
        <dsp:cNvSpPr/>
      </dsp:nvSpPr>
      <dsp:spPr>
        <a:xfrm>
          <a:off x="195569" y="1600081"/>
          <a:ext cx="1558561" cy="331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Listen</a:t>
          </a:r>
          <a:endParaRPr lang="en-US" sz="1200" kern="1200" dirty="0"/>
        </a:p>
      </dsp:txBody>
      <dsp:txXfrm>
        <a:off x="205282" y="1609794"/>
        <a:ext cx="1539135" cy="312198"/>
      </dsp:txXfrm>
    </dsp:sp>
    <dsp:sp modelId="{FFA2A3F1-F97B-D24B-8D2E-0BDE0BF0ABED}">
      <dsp:nvSpPr>
        <dsp:cNvPr id="0" name=""/>
        <dsp:cNvSpPr/>
      </dsp:nvSpPr>
      <dsp:spPr>
        <a:xfrm>
          <a:off x="195569" y="1982725"/>
          <a:ext cx="1558561" cy="331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Dance Styles</a:t>
          </a:r>
          <a:endParaRPr lang="en-US" sz="1200" kern="1200" dirty="0"/>
        </a:p>
      </dsp:txBody>
      <dsp:txXfrm>
        <a:off x="205282" y="1992438"/>
        <a:ext cx="1539135" cy="312198"/>
      </dsp:txXfrm>
    </dsp:sp>
    <dsp:sp modelId="{03335A1B-FE3E-454E-96DE-66459B1B8BEA}">
      <dsp:nvSpPr>
        <dsp:cNvPr id="0" name=""/>
        <dsp:cNvSpPr/>
      </dsp:nvSpPr>
      <dsp:spPr>
        <a:xfrm>
          <a:off x="195569" y="2365368"/>
          <a:ext cx="1558561" cy="331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Instruments</a:t>
          </a:r>
          <a:endParaRPr lang="en-US" sz="1200" kern="1200" dirty="0"/>
        </a:p>
      </dsp:txBody>
      <dsp:txXfrm>
        <a:off x="205282" y="2375081"/>
        <a:ext cx="1539135" cy="312198"/>
      </dsp:txXfrm>
    </dsp:sp>
    <dsp:sp modelId="{EC902EA0-734A-3446-87E8-F95EC656556E}">
      <dsp:nvSpPr>
        <dsp:cNvPr id="0" name=""/>
        <dsp:cNvSpPr/>
      </dsp:nvSpPr>
      <dsp:spPr>
        <a:xfrm>
          <a:off x="195569" y="2748011"/>
          <a:ext cx="1558561" cy="331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Summative Ass</a:t>
          </a:r>
          <a:endParaRPr lang="en-US" sz="1200" kern="1200" dirty="0"/>
        </a:p>
      </dsp:txBody>
      <dsp:txXfrm>
        <a:off x="205282" y="2757724"/>
        <a:ext cx="1539135" cy="312198"/>
      </dsp:txXfrm>
    </dsp:sp>
    <dsp:sp modelId="{F3EE5FAA-DF44-D942-8307-84AB18A22DC4}">
      <dsp:nvSpPr>
        <dsp:cNvPr id="0" name=""/>
        <dsp:cNvSpPr/>
      </dsp:nvSpPr>
      <dsp:spPr>
        <a:xfrm>
          <a:off x="195569" y="3130655"/>
          <a:ext cx="1558561" cy="331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Composition</a:t>
          </a:r>
          <a:endParaRPr lang="en-US" sz="1200" kern="1200" dirty="0"/>
        </a:p>
      </dsp:txBody>
      <dsp:txXfrm>
        <a:off x="205282" y="3140368"/>
        <a:ext cx="1539135" cy="312198"/>
      </dsp:txXfrm>
    </dsp:sp>
    <dsp:sp modelId="{44FA1780-B759-654F-A62A-D39FA0B43655}">
      <dsp:nvSpPr>
        <dsp:cNvPr id="0" name=""/>
        <dsp:cNvSpPr/>
      </dsp:nvSpPr>
      <dsp:spPr>
        <a:xfrm>
          <a:off x="195569" y="3513298"/>
          <a:ext cx="1558561" cy="331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Formative Assessment</a:t>
          </a:r>
          <a:endParaRPr lang="en-US" sz="1200" kern="1200" dirty="0"/>
        </a:p>
      </dsp:txBody>
      <dsp:txXfrm>
        <a:off x="205282" y="3523011"/>
        <a:ext cx="1539135" cy="312198"/>
      </dsp:txXfrm>
    </dsp:sp>
    <dsp:sp modelId="{2D1D9E86-D869-F745-9A1C-19AC0DDC6B48}">
      <dsp:nvSpPr>
        <dsp:cNvPr id="0" name=""/>
        <dsp:cNvSpPr/>
      </dsp:nvSpPr>
      <dsp:spPr>
        <a:xfrm>
          <a:off x="2095065" y="0"/>
          <a:ext cx="1948201" cy="4049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IDL Burns Supper</a:t>
          </a:r>
          <a:endParaRPr lang="en-US" sz="3200" kern="1200" dirty="0"/>
        </a:p>
      </dsp:txBody>
      <dsp:txXfrm>
        <a:off x="2095065" y="0"/>
        <a:ext cx="1948201" cy="1214966"/>
      </dsp:txXfrm>
    </dsp:sp>
    <dsp:sp modelId="{0B0B2906-D4D2-3B47-9DEC-2E22B891276D}">
      <dsp:nvSpPr>
        <dsp:cNvPr id="0" name=""/>
        <dsp:cNvSpPr/>
      </dsp:nvSpPr>
      <dsp:spPr>
        <a:xfrm>
          <a:off x="2289885" y="1215312"/>
          <a:ext cx="1558561" cy="795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</a:t>
          </a:r>
          <a:endParaRPr lang="en-US" sz="1200" kern="1200" dirty="0"/>
        </a:p>
      </dsp:txBody>
      <dsp:txXfrm>
        <a:off x="2313189" y="1238616"/>
        <a:ext cx="1511953" cy="749033"/>
      </dsp:txXfrm>
    </dsp:sp>
    <dsp:sp modelId="{05D617DB-DFC2-884A-8653-C8A0FDE4912C}">
      <dsp:nvSpPr>
        <dsp:cNvPr id="0" name=""/>
        <dsp:cNvSpPr/>
      </dsp:nvSpPr>
      <dsp:spPr>
        <a:xfrm>
          <a:off x="2289885" y="2133360"/>
          <a:ext cx="1558561" cy="795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Pitch</a:t>
          </a:r>
          <a:endParaRPr lang="en-US" sz="1200" kern="1200" dirty="0"/>
        </a:p>
      </dsp:txBody>
      <dsp:txXfrm>
        <a:off x="2313189" y="2156664"/>
        <a:ext cx="1511953" cy="749033"/>
      </dsp:txXfrm>
    </dsp:sp>
    <dsp:sp modelId="{9173E223-2F98-1D4E-8F1C-F0E6A0E15B96}">
      <dsp:nvSpPr>
        <dsp:cNvPr id="0" name=""/>
        <dsp:cNvSpPr/>
      </dsp:nvSpPr>
      <dsp:spPr>
        <a:xfrm>
          <a:off x="2289885" y="3051407"/>
          <a:ext cx="1558561" cy="795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Read Scots Lyrics</a:t>
          </a:r>
          <a:endParaRPr lang="en-US" sz="1200" kern="1200" dirty="0"/>
        </a:p>
      </dsp:txBody>
      <dsp:txXfrm>
        <a:off x="2313189" y="3074711"/>
        <a:ext cx="1511953" cy="749033"/>
      </dsp:txXfrm>
    </dsp:sp>
    <dsp:sp modelId="{3F05530B-01F8-7F40-A6BF-7EDBC93ABEBD}">
      <dsp:nvSpPr>
        <dsp:cNvPr id="0" name=""/>
        <dsp:cNvSpPr/>
      </dsp:nvSpPr>
      <dsp:spPr>
        <a:xfrm>
          <a:off x="4189382" y="0"/>
          <a:ext cx="1948201" cy="4049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Technique</a:t>
          </a:r>
          <a:endParaRPr lang="en-US" sz="3200" kern="1200" dirty="0"/>
        </a:p>
      </dsp:txBody>
      <dsp:txXfrm>
        <a:off x="4189382" y="0"/>
        <a:ext cx="1948201" cy="1214966"/>
      </dsp:txXfrm>
    </dsp:sp>
    <dsp:sp modelId="{AC3BE610-C6B3-CC44-BB9B-4EE412365156}">
      <dsp:nvSpPr>
        <dsp:cNvPr id="0" name=""/>
        <dsp:cNvSpPr/>
      </dsp:nvSpPr>
      <dsp:spPr>
        <a:xfrm>
          <a:off x="4384202" y="1215164"/>
          <a:ext cx="1558561" cy="388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 G D A major</a:t>
          </a:r>
          <a:endParaRPr lang="en-US" sz="1200" kern="1200" dirty="0"/>
        </a:p>
      </dsp:txBody>
      <dsp:txXfrm>
        <a:off x="4395590" y="1226552"/>
        <a:ext cx="1535785" cy="366046"/>
      </dsp:txXfrm>
    </dsp:sp>
    <dsp:sp modelId="{1E7E1A81-245D-2F46-84AA-8002252774C7}">
      <dsp:nvSpPr>
        <dsp:cNvPr id="0" name=""/>
        <dsp:cNvSpPr/>
      </dsp:nvSpPr>
      <dsp:spPr>
        <a:xfrm>
          <a:off x="4384202" y="1663806"/>
          <a:ext cx="1558561" cy="388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Scales</a:t>
          </a:r>
          <a:endParaRPr lang="en-US" sz="1200" kern="1200" dirty="0"/>
        </a:p>
      </dsp:txBody>
      <dsp:txXfrm>
        <a:off x="4395590" y="1675194"/>
        <a:ext cx="1535785" cy="366046"/>
      </dsp:txXfrm>
    </dsp:sp>
    <dsp:sp modelId="{401F1885-2FC3-B14C-9B5C-94D2025C31B7}">
      <dsp:nvSpPr>
        <dsp:cNvPr id="0" name=""/>
        <dsp:cNvSpPr/>
      </dsp:nvSpPr>
      <dsp:spPr>
        <a:xfrm>
          <a:off x="4384202" y="2112448"/>
          <a:ext cx="1558561" cy="388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Triads</a:t>
          </a:r>
          <a:endParaRPr lang="en-US" sz="1200" kern="1200" dirty="0"/>
        </a:p>
      </dsp:txBody>
      <dsp:txXfrm>
        <a:off x="4395590" y="2123836"/>
        <a:ext cx="1535785" cy="366046"/>
      </dsp:txXfrm>
    </dsp:sp>
    <dsp:sp modelId="{A4A0EED3-044D-9A4C-BA8B-1FAB10D3774C}">
      <dsp:nvSpPr>
        <dsp:cNvPr id="0" name=""/>
        <dsp:cNvSpPr/>
      </dsp:nvSpPr>
      <dsp:spPr>
        <a:xfrm>
          <a:off x="4384202" y="2561090"/>
          <a:ext cx="1558561" cy="388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Arpeggios</a:t>
          </a:r>
          <a:endParaRPr lang="en-US" sz="1200" kern="1200" dirty="0"/>
        </a:p>
      </dsp:txBody>
      <dsp:txXfrm>
        <a:off x="4395590" y="2572478"/>
        <a:ext cx="1535785" cy="366046"/>
      </dsp:txXfrm>
    </dsp:sp>
    <dsp:sp modelId="{8F7DA5A5-7333-8642-AE24-D04F2DF6B3C1}">
      <dsp:nvSpPr>
        <dsp:cNvPr id="0" name=""/>
        <dsp:cNvSpPr/>
      </dsp:nvSpPr>
      <dsp:spPr>
        <a:xfrm>
          <a:off x="4384202" y="3009731"/>
          <a:ext cx="1558561" cy="388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Rhythm</a:t>
          </a:r>
          <a:endParaRPr lang="en-US" sz="1200" kern="1200" dirty="0"/>
        </a:p>
      </dsp:txBody>
      <dsp:txXfrm>
        <a:off x="4395590" y="3021119"/>
        <a:ext cx="1535785" cy="366046"/>
      </dsp:txXfrm>
    </dsp:sp>
    <dsp:sp modelId="{0BECD570-A6EE-F446-AFD3-5ED559D7456C}">
      <dsp:nvSpPr>
        <dsp:cNvPr id="0" name=""/>
        <dsp:cNvSpPr/>
      </dsp:nvSpPr>
      <dsp:spPr>
        <a:xfrm>
          <a:off x="4384202" y="3458373"/>
          <a:ext cx="1558561" cy="388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4, 3, 2, 1, 1/2 beats</a:t>
          </a:r>
          <a:endParaRPr lang="en-US" sz="1200" kern="1200" dirty="0"/>
        </a:p>
      </dsp:txBody>
      <dsp:txXfrm>
        <a:off x="4395590" y="3469761"/>
        <a:ext cx="1535785" cy="3660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B70FF-2646-664B-9EBE-DC859DD45120}">
      <dsp:nvSpPr>
        <dsp:cNvPr id="0" name=""/>
        <dsp:cNvSpPr/>
      </dsp:nvSpPr>
      <dsp:spPr>
        <a:xfrm>
          <a:off x="2701738" y="2101081"/>
          <a:ext cx="1556123" cy="15561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Structure  Form       Time signature Tempo</a:t>
          </a:r>
          <a:endParaRPr lang="en-US" sz="1500" kern="1200" dirty="0"/>
        </a:p>
      </dsp:txBody>
      <dsp:txXfrm>
        <a:off x="2929627" y="2328970"/>
        <a:ext cx="1100345" cy="1100345"/>
      </dsp:txXfrm>
    </dsp:sp>
    <dsp:sp modelId="{48578491-B689-BC44-928F-660B461E42FA}">
      <dsp:nvSpPr>
        <dsp:cNvPr id="0" name=""/>
        <dsp:cNvSpPr/>
      </dsp:nvSpPr>
      <dsp:spPr>
        <a:xfrm rot="10800000">
          <a:off x="1192377" y="2657395"/>
          <a:ext cx="1426346" cy="4434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224F8-57DF-ED48-91FF-8BFC56AABFD9}">
      <dsp:nvSpPr>
        <dsp:cNvPr id="0" name=""/>
        <dsp:cNvSpPr/>
      </dsp:nvSpPr>
      <dsp:spPr>
        <a:xfrm>
          <a:off x="453218" y="2287816"/>
          <a:ext cx="1478316" cy="1182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March</a:t>
          </a:r>
          <a:endParaRPr lang="en-US" sz="2400" kern="1200" dirty="0"/>
        </a:p>
      </dsp:txBody>
      <dsp:txXfrm>
        <a:off x="487857" y="2322455"/>
        <a:ext cx="1409038" cy="1113375"/>
      </dsp:txXfrm>
    </dsp:sp>
    <dsp:sp modelId="{346E6087-230C-2241-883C-AFF07400EB60}">
      <dsp:nvSpPr>
        <dsp:cNvPr id="0" name=""/>
        <dsp:cNvSpPr/>
      </dsp:nvSpPr>
      <dsp:spPr>
        <a:xfrm rot="13500000">
          <a:off x="1653464" y="1544233"/>
          <a:ext cx="1426346" cy="4434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4887E5-C527-FE4F-95F0-2921B3C657C9}">
      <dsp:nvSpPr>
        <dsp:cNvPr id="0" name=""/>
        <dsp:cNvSpPr/>
      </dsp:nvSpPr>
      <dsp:spPr>
        <a:xfrm>
          <a:off x="1123189" y="670364"/>
          <a:ext cx="1478316" cy="1182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Reel</a:t>
          </a:r>
          <a:endParaRPr lang="en-US" sz="2400" kern="1200" dirty="0"/>
        </a:p>
      </dsp:txBody>
      <dsp:txXfrm>
        <a:off x="1157828" y="705003"/>
        <a:ext cx="1409038" cy="1113375"/>
      </dsp:txXfrm>
    </dsp:sp>
    <dsp:sp modelId="{1C0C5CCF-BFD4-4847-9343-7EDCC88F16D6}">
      <dsp:nvSpPr>
        <dsp:cNvPr id="0" name=""/>
        <dsp:cNvSpPr/>
      </dsp:nvSpPr>
      <dsp:spPr>
        <a:xfrm rot="16200000">
          <a:off x="2766626" y="1083146"/>
          <a:ext cx="1426346" cy="4434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25DEA-8AED-3042-8A74-A6D2928BB022}">
      <dsp:nvSpPr>
        <dsp:cNvPr id="0" name=""/>
        <dsp:cNvSpPr/>
      </dsp:nvSpPr>
      <dsp:spPr>
        <a:xfrm>
          <a:off x="2740641" y="394"/>
          <a:ext cx="1478316" cy="1182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Waltz</a:t>
          </a:r>
          <a:endParaRPr lang="en-US" sz="2400" kern="1200" dirty="0"/>
        </a:p>
      </dsp:txBody>
      <dsp:txXfrm>
        <a:off x="2775280" y="35033"/>
        <a:ext cx="1409038" cy="1113375"/>
      </dsp:txXfrm>
    </dsp:sp>
    <dsp:sp modelId="{0BA4B9F8-532B-3340-A40A-D80B4BA84A79}">
      <dsp:nvSpPr>
        <dsp:cNvPr id="0" name=""/>
        <dsp:cNvSpPr/>
      </dsp:nvSpPr>
      <dsp:spPr>
        <a:xfrm rot="18900000">
          <a:off x="3879789" y="1544233"/>
          <a:ext cx="1426346" cy="4434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CA855-2BE1-D944-93B9-E0ACCACCA25C}">
      <dsp:nvSpPr>
        <dsp:cNvPr id="0" name=""/>
        <dsp:cNvSpPr/>
      </dsp:nvSpPr>
      <dsp:spPr>
        <a:xfrm>
          <a:off x="4358093" y="670364"/>
          <a:ext cx="1478316" cy="1182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Strathspey</a:t>
          </a:r>
          <a:endParaRPr lang="en-US" sz="2400" kern="1200" dirty="0"/>
        </a:p>
      </dsp:txBody>
      <dsp:txXfrm>
        <a:off x="4392732" y="705003"/>
        <a:ext cx="1409038" cy="1113375"/>
      </dsp:txXfrm>
    </dsp:sp>
    <dsp:sp modelId="{205E6FCE-757A-0649-8E42-1F3DEC366E01}">
      <dsp:nvSpPr>
        <dsp:cNvPr id="0" name=""/>
        <dsp:cNvSpPr/>
      </dsp:nvSpPr>
      <dsp:spPr>
        <a:xfrm>
          <a:off x="4340876" y="2657395"/>
          <a:ext cx="1426346" cy="4434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B1E67E-6C4C-0B4E-9FB9-1A6406E354B0}">
      <dsp:nvSpPr>
        <dsp:cNvPr id="0" name=""/>
        <dsp:cNvSpPr/>
      </dsp:nvSpPr>
      <dsp:spPr>
        <a:xfrm>
          <a:off x="5028064" y="2287816"/>
          <a:ext cx="1478316" cy="1182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Jig</a:t>
          </a:r>
          <a:endParaRPr lang="en-US" sz="2400" kern="1200" dirty="0"/>
        </a:p>
      </dsp:txBody>
      <dsp:txXfrm>
        <a:off x="5062703" y="2322455"/>
        <a:ext cx="1409038" cy="1113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8E7DE-2929-A84F-A3D7-26B86F367538}">
      <dsp:nvSpPr>
        <dsp:cNvPr id="0" name=""/>
        <dsp:cNvSpPr/>
      </dsp:nvSpPr>
      <dsp:spPr>
        <a:xfrm>
          <a:off x="2777062" y="1870267"/>
          <a:ext cx="1786475" cy="1786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Form ABA Ternary</a:t>
          </a:r>
          <a:endParaRPr lang="en-US" sz="2900" kern="1200" dirty="0"/>
        </a:p>
      </dsp:txBody>
      <dsp:txXfrm>
        <a:off x="3038685" y="2131890"/>
        <a:ext cx="1263229" cy="1263229"/>
      </dsp:txXfrm>
    </dsp:sp>
    <dsp:sp modelId="{357BCA8C-A31C-C346-B32F-BADC6857EF51}">
      <dsp:nvSpPr>
        <dsp:cNvPr id="0" name=""/>
        <dsp:cNvSpPr/>
      </dsp:nvSpPr>
      <dsp:spPr>
        <a:xfrm rot="11700000">
          <a:off x="1426801" y="2085792"/>
          <a:ext cx="1328639" cy="5091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9E71BE-1D95-0B40-B1DE-2641D40975C2}">
      <dsp:nvSpPr>
        <dsp:cNvPr id="0" name=""/>
        <dsp:cNvSpPr/>
      </dsp:nvSpPr>
      <dsp:spPr>
        <a:xfrm>
          <a:off x="600861" y="1489566"/>
          <a:ext cx="1697151" cy="135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Pentatonic Melody</a:t>
          </a:r>
          <a:endParaRPr lang="en-US" sz="2300" kern="1200" dirty="0"/>
        </a:p>
      </dsp:txBody>
      <dsp:txXfrm>
        <a:off x="640627" y="1529332"/>
        <a:ext cx="1617619" cy="1278189"/>
      </dsp:txXfrm>
    </dsp:sp>
    <dsp:sp modelId="{1142489B-3880-8341-B12F-F397D3660784}">
      <dsp:nvSpPr>
        <dsp:cNvPr id="0" name=""/>
        <dsp:cNvSpPr/>
      </dsp:nvSpPr>
      <dsp:spPr>
        <a:xfrm rot="14700000">
          <a:off x="2315047" y="1027222"/>
          <a:ext cx="1328639" cy="5091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EDC5F9-2520-F549-9134-B13EF475526C}">
      <dsp:nvSpPr>
        <dsp:cNvPr id="0" name=""/>
        <dsp:cNvSpPr/>
      </dsp:nvSpPr>
      <dsp:spPr>
        <a:xfrm>
          <a:off x="1850037" y="856"/>
          <a:ext cx="1697151" cy="135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Harmony Chords         1   4   5</a:t>
          </a:r>
          <a:endParaRPr lang="en-US" sz="2300" kern="1200" dirty="0"/>
        </a:p>
      </dsp:txBody>
      <dsp:txXfrm>
        <a:off x="1889803" y="40622"/>
        <a:ext cx="1617619" cy="1278189"/>
      </dsp:txXfrm>
    </dsp:sp>
    <dsp:sp modelId="{0D271C73-1C66-FF44-9A70-33F8CA270A03}">
      <dsp:nvSpPr>
        <dsp:cNvPr id="0" name=""/>
        <dsp:cNvSpPr/>
      </dsp:nvSpPr>
      <dsp:spPr>
        <a:xfrm rot="17700000">
          <a:off x="3696912" y="1027222"/>
          <a:ext cx="1328639" cy="5091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80FF5-B9D0-C74D-86B1-833A7C3E36E6}">
      <dsp:nvSpPr>
        <dsp:cNvPr id="0" name=""/>
        <dsp:cNvSpPr/>
      </dsp:nvSpPr>
      <dsp:spPr>
        <a:xfrm>
          <a:off x="3793410" y="856"/>
          <a:ext cx="1697151" cy="135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Vamp</a:t>
          </a:r>
          <a:endParaRPr lang="en-US" sz="2300" kern="1200"/>
        </a:p>
      </dsp:txBody>
      <dsp:txXfrm>
        <a:off x="3833176" y="40622"/>
        <a:ext cx="1617619" cy="1278189"/>
      </dsp:txXfrm>
    </dsp:sp>
    <dsp:sp modelId="{7BE69495-821E-6141-8FE6-4B6263572011}">
      <dsp:nvSpPr>
        <dsp:cNvPr id="0" name=""/>
        <dsp:cNvSpPr/>
      </dsp:nvSpPr>
      <dsp:spPr>
        <a:xfrm rot="20700000">
          <a:off x="4585158" y="2085792"/>
          <a:ext cx="1328639" cy="5091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0B1379-D525-BA40-B640-534EF78AD1A5}">
      <dsp:nvSpPr>
        <dsp:cNvPr id="0" name=""/>
        <dsp:cNvSpPr/>
      </dsp:nvSpPr>
      <dsp:spPr>
        <a:xfrm>
          <a:off x="5042586" y="1489566"/>
          <a:ext cx="1697151" cy="135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Style    March Waltz     Reel</a:t>
          </a:r>
          <a:endParaRPr lang="en-US" sz="2300" kern="1200" dirty="0"/>
        </a:p>
      </dsp:txBody>
      <dsp:txXfrm>
        <a:off x="5082352" y="1529332"/>
        <a:ext cx="1617619" cy="12781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32B9C-8BD3-004E-9092-43DC65E359DD}">
      <dsp:nvSpPr>
        <dsp:cNvPr id="0" name=""/>
        <dsp:cNvSpPr/>
      </dsp:nvSpPr>
      <dsp:spPr>
        <a:xfrm>
          <a:off x="744" y="0"/>
          <a:ext cx="1934765" cy="3657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Pop / World Music</a:t>
          </a:r>
          <a:endParaRPr lang="en-US" sz="2700" kern="1200" dirty="0"/>
        </a:p>
      </dsp:txBody>
      <dsp:txXfrm>
        <a:off x="744" y="0"/>
        <a:ext cx="1934765" cy="1097279"/>
      </dsp:txXfrm>
    </dsp:sp>
    <dsp:sp modelId="{1D16D9B0-E994-DE41-9B57-97C1767E5E57}">
      <dsp:nvSpPr>
        <dsp:cNvPr id="0" name=""/>
        <dsp:cNvSpPr/>
      </dsp:nvSpPr>
      <dsp:spPr>
        <a:xfrm>
          <a:off x="194220" y="1097592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Perform</a:t>
          </a:r>
          <a:endParaRPr lang="en-US" sz="1300" kern="1200" dirty="0"/>
        </a:p>
      </dsp:txBody>
      <dsp:txXfrm>
        <a:off x="215266" y="1118638"/>
        <a:ext cx="1505720" cy="676479"/>
      </dsp:txXfrm>
    </dsp:sp>
    <dsp:sp modelId="{0C6AD8C1-A9B6-6747-8347-2D1AD39B6C0D}">
      <dsp:nvSpPr>
        <dsp:cNvPr id="0" name=""/>
        <dsp:cNvSpPr/>
      </dsp:nvSpPr>
      <dsp:spPr>
        <a:xfrm>
          <a:off x="194220" y="1926713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Listen</a:t>
          </a:r>
          <a:endParaRPr lang="en-US" sz="1300" kern="1200" dirty="0"/>
        </a:p>
      </dsp:txBody>
      <dsp:txXfrm>
        <a:off x="215266" y="1947759"/>
        <a:ext cx="1505720" cy="676479"/>
      </dsp:txXfrm>
    </dsp:sp>
    <dsp:sp modelId="{FF1E5DE0-F6E6-5047-B545-26DDC2C85710}">
      <dsp:nvSpPr>
        <dsp:cNvPr id="0" name=""/>
        <dsp:cNvSpPr/>
      </dsp:nvSpPr>
      <dsp:spPr>
        <a:xfrm>
          <a:off x="194220" y="2755834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Compose in pairs</a:t>
          </a:r>
          <a:endParaRPr lang="en-US" sz="1300" kern="1200" dirty="0"/>
        </a:p>
      </dsp:txBody>
      <dsp:txXfrm>
        <a:off x="215266" y="2776880"/>
        <a:ext cx="1505720" cy="676479"/>
      </dsp:txXfrm>
    </dsp:sp>
    <dsp:sp modelId="{B04B7F60-1220-EB44-B14A-A68AC4B88007}">
      <dsp:nvSpPr>
        <dsp:cNvPr id="0" name=""/>
        <dsp:cNvSpPr/>
      </dsp:nvSpPr>
      <dsp:spPr>
        <a:xfrm>
          <a:off x="2080617" y="0"/>
          <a:ext cx="1934765" cy="3657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Technique</a:t>
          </a:r>
          <a:endParaRPr lang="en-US" sz="2700" kern="1200" dirty="0"/>
        </a:p>
      </dsp:txBody>
      <dsp:txXfrm>
        <a:off x="2080617" y="0"/>
        <a:ext cx="1934765" cy="1097279"/>
      </dsp:txXfrm>
    </dsp:sp>
    <dsp:sp modelId="{3305394D-22DF-A640-8A1B-5DA0913DD214}">
      <dsp:nvSpPr>
        <dsp:cNvPr id="0" name=""/>
        <dsp:cNvSpPr/>
      </dsp:nvSpPr>
      <dsp:spPr>
        <a:xfrm>
          <a:off x="2274093" y="1097971"/>
          <a:ext cx="1547812" cy="423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Rhythm Semiquavers</a:t>
          </a:r>
          <a:endParaRPr lang="en-US" sz="1300" kern="1200" dirty="0"/>
        </a:p>
      </dsp:txBody>
      <dsp:txXfrm>
        <a:off x="2286486" y="1110364"/>
        <a:ext cx="1523026" cy="398347"/>
      </dsp:txXfrm>
    </dsp:sp>
    <dsp:sp modelId="{2924782E-FE75-D048-ACB0-49B6725DF30C}">
      <dsp:nvSpPr>
        <dsp:cNvPr id="0" name=""/>
        <dsp:cNvSpPr/>
      </dsp:nvSpPr>
      <dsp:spPr>
        <a:xfrm>
          <a:off x="2274093" y="1586202"/>
          <a:ext cx="1547812" cy="423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 G D A major</a:t>
          </a:r>
          <a:endParaRPr lang="en-US" sz="1300" kern="1200" dirty="0"/>
        </a:p>
      </dsp:txBody>
      <dsp:txXfrm>
        <a:off x="2286486" y="1598595"/>
        <a:ext cx="1523026" cy="398347"/>
      </dsp:txXfrm>
    </dsp:sp>
    <dsp:sp modelId="{1FA66FD0-9179-3D42-8E6E-3EF64F0578B9}">
      <dsp:nvSpPr>
        <dsp:cNvPr id="0" name=""/>
        <dsp:cNvSpPr/>
      </dsp:nvSpPr>
      <dsp:spPr>
        <a:xfrm>
          <a:off x="2274093" y="2074432"/>
          <a:ext cx="1547812" cy="423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Scales</a:t>
          </a:r>
          <a:endParaRPr lang="en-US" sz="1300" kern="1200" dirty="0"/>
        </a:p>
      </dsp:txBody>
      <dsp:txXfrm>
        <a:off x="2286486" y="2086825"/>
        <a:ext cx="1523026" cy="398347"/>
      </dsp:txXfrm>
    </dsp:sp>
    <dsp:sp modelId="{C3729E5E-F75D-A246-916B-DCA86E7411E0}">
      <dsp:nvSpPr>
        <dsp:cNvPr id="0" name=""/>
        <dsp:cNvSpPr/>
      </dsp:nvSpPr>
      <dsp:spPr>
        <a:xfrm>
          <a:off x="2274093" y="2562663"/>
          <a:ext cx="1547812" cy="423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Triads – 12 bar</a:t>
          </a:r>
          <a:endParaRPr lang="en-US" sz="1300" kern="1200" dirty="0"/>
        </a:p>
      </dsp:txBody>
      <dsp:txXfrm>
        <a:off x="2286486" y="2575056"/>
        <a:ext cx="1523026" cy="398347"/>
      </dsp:txXfrm>
    </dsp:sp>
    <dsp:sp modelId="{6B7599F3-867C-624F-83D9-97F7F9BFDD6B}">
      <dsp:nvSpPr>
        <dsp:cNvPr id="0" name=""/>
        <dsp:cNvSpPr/>
      </dsp:nvSpPr>
      <dsp:spPr>
        <a:xfrm>
          <a:off x="2274093" y="3050893"/>
          <a:ext cx="1547812" cy="423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Arpeggios</a:t>
          </a:r>
          <a:endParaRPr lang="en-US" sz="1300" kern="1200" dirty="0"/>
        </a:p>
      </dsp:txBody>
      <dsp:txXfrm>
        <a:off x="2286486" y="3063286"/>
        <a:ext cx="1523026" cy="398347"/>
      </dsp:txXfrm>
    </dsp:sp>
    <dsp:sp modelId="{BA60A852-FD81-9545-B4A4-1A5F152852C9}">
      <dsp:nvSpPr>
        <dsp:cNvPr id="0" name=""/>
        <dsp:cNvSpPr/>
      </dsp:nvSpPr>
      <dsp:spPr>
        <a:xfrm>
          <a:off x="4160490" y="0"/>
          <a:ext cx="1934765" cy="36575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Assessment</a:t>
          </a:r>
          <a:endParaRPr lang="en-US" sz="2700" kern="1200" dirty="0"/>
        </a:p>
      </dsp:txBody>
      <dsp:txXfrm>
        <a:off x="4160490" y="0"/>
        <a:ext cx="1934765" cy="1097279"/>
      </dsp:txXfrm>
    </dsp:sp>
    <dsp:sp modelId="{788EF9AE-B8AF-B648-A188-32C005ADCA0A}">
      <dsp:nvSpPr>
        <dsp:cNvPr id="0" name=""/>
        <dsp:cNvSpPr/>
      </dsp:nvSpPr>
      <dsp:spPr>
        <a:xfrm>
          <a:off x="4353966" y="1097592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Solo Formative performance  assessment</a:t>
          </a:r>
          <a:endParaRPr lang="en-US" sz="1300" kern="1200" dirty="0"/>
        </a:p>
      </dsp:txBody>
      <dsp:txXfrm>
        <a:off x="4375012" y="1118638"/>
        <a:ext cx="1505720" cy="676479"/>
      </dsp:txXfrm>
    </dsp:sp>
    <dsp:sp modelId="{D560330E-114E-F745-944F-59CEA0A16856}">
      <dsp:nvSpPr>
        <dsp:cNvPr id="0" name=""/>
        <dsp:cNvSpPr/>
      </dsp:nvSpPr>
      <dsp:spPr>
        <a:xfrm>
          <a:off x="4353966" y="1926713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Group Summative performance assessment</a:t>
          </a:r>
          <a:endParaRPr lang="en-US" sz="1300" kern="1200" dirty="0"/>
        </a:p>
      </dsp:txBody>
      <dsp:txXfrm>
        <a:off x="4375012" y="1947759"/>
        <a:ext cx="1505720" cy="676479"/>
      </dsp:txXfrm>
    </dsp:sp>
    <dsp:sp modelId="{281407FC-1099-3840-8462-D7708600A7BF}">
      <dsp:nvSpPr>
        <dsp:cNvPr id="0" name=""/>
        <dsp:cNvSpPr/>
      </dsp:nvSpPr>
      <dsp:spPr>
        <a:xfrm>
          <a:off x="4353966" y="2755834"/>
          <a:ext cx="1547812" cy="71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Composition competition        class secret ballot</a:t>
          </a:r>
          <a:endParaRPr lang="en-US" sz="1300" kern="1200" dirty="0"/>
        </a:p>
      </dsp:txBody>
      <dsp:txXfrm>
        <a:off x="4375012" y="2776880"/>
        <a:ext cx="1505720" cy="67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June 03,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June 03,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bg2">
                <a:shade val="40000"/>
                <a:satMod val="1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Wednesday, June 03,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Dornoch</a:t>
            </a:r>
            <a:r>
              <a:rPr lang="en-US" dirty="0" smtClean="0">
                <a:solidFill>
                  <a:srgbClr val="FFFF00"/>
                </a:solidFill>
              </a:rPr>
              <a:t> Academy Music Department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Annual Plan      S1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Treble clef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3375491"/>
            <a:ext cx="1321812" cy="12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072256"/>
              </p:ext>
            </p:extLst>
          </p:nvPr>
        </p:nvGraphicFramePr>
        <p:xfrm>
          <a:off x="2133600" y="685801"/>
          <a:ext cx="60960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S1 August - October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31248"/>
              </p:ext>
            </p:extLst>
          </p:nvPr>
        </p:nvGraphicFramePr>
        <p:xfrm>
          <a:off x="1947334" y="564443"/>
          <a:ext cx="6491110" cy="3993445"/>
        </p:xfrm>
        <a:graphic>
          <a:graphicData uri="http://schemas.openxmlformats.org/drawingml/2006/table">
            <a:tbl>
              <a:tblPr/>
              <a:tblGrid>
                <a:gridCol w="6491110"/>
              </a:tblGrid>
              <a:tr h="3993445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38100" cmpd="sng">
                      <a:solidFill>
                        <a:srgbClr val="FFFF00"/>
                      </a:solidFill>
                      <a:prstDash val="solid"/>
                    </a:lnL>
                    <a:lnR w="38100" cmpd="sng">
                      <a:solidFill>
                        <a:srgbClr val="FFFF00"/>
                      </a:solidFill>
                      <a:prstDash val="solid"/>
                    </a:lnR>
                    <a:lnT w="38100" cmpd="sng">
                      <a:solidFill>
                        <a:srgbClr val="FFFF00"/>
                      </a:solidFill>
                      <a:prstDash val="solid"/>
                    </a:lnT>
                    <a:lnB w="38100" cmpd="sng">
                      <a:solidFill>
                        <a:srgbClr val="FFFF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3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08761"/>
              </p:ext>
            </p:extLst>
          </p:nvPr>
        </p:nvGraphicFramePr>
        <p:xfrm>
          <a:off x="1178393" y="685801"/>
          <a:ext cx="7051207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S1 Instrument Choice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          S1 October - December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Poppy pic.tif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50" t="-10534" r="-568127" b="-259480"/>
          <a:stretch/>
        </p:blipFill>
        <p:spPr>
          <a:xfrm>
            <a:off x="682978" y="4600222"/>
            <a:ext cx="7543800" cy="4459110"/>
          </a:xfr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817515"/>
              </p:ext>
            </p:extLst>
          </p:nvPr>
        </p:nvGraphicFramePr>
        <p:xfrm>
          <a:off x="1552223" y="5503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2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mas border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2" y="155222"/>
            <a:ext cx="8732982" cy="6505222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656942"/>
              </p:ext>
            </p:extLst>
          </p:nvPr>
        </p:nvGraphicFramePr>
        <p:xfrm>
          <a:off x="1594557" y="1382888"/>
          <a:ext cx="5587999" cy="324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628444"/>
            <a:ext cx="7543800" cy="77611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    S1 Christmas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3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tan border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66889"/>
            <a:ext cx="8153400" cy="6180667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143566"/>
              </p:ext>
            </p:extLst>
          </p:nvPr>
        </p:nvGraphicFramePr>
        <p:xfrm>
          <a:off x="1538111" y="1411111"/>
          <a:ext cx="6138333" cy="4049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59778"/>
            <a:ext cx="7543800" cy="6773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S1 January to Easter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5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724232"/>
              </p:ext>
            </p:extLst>
          </p:nvPr>
        </p:nvGraphicFramePr>
        <p:xfrm>
          <a:off x="1270000" y="685801"/>
          <a:ext cx="69596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Scots Dance Styles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4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805242"/>
              </p:ext>
            </p:extLst>
          </p:nvPr>
        </p:nvGraphicFramePr>
        <p:xfrm>
          <a:off x="889000" y="685801"/>
          <a:ext cx="73406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Scots Composition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151589"/>
              </p:ext>
            </p:extLst>
          </p:nvPr>
        </p:nvGraphicFramePr>
        <p:xfrm>
          <a:off x="2133600" y="685801"/>
          <a:ext cx="60960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S1 Easter - June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2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169</TotalTime>
  <Words>221</Words>
  <Application>Microsoft Office PowerPoint</Application>
  <PresentationFormat>On-screen Show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Dornoch Academy Music Department</vt:lpstr>
      <vt:lpstr>S1 August - October</vt:lpstr>
      <vt:lpstr>S1 Instrument Choice</vt:lpstr>
      <vt:lpstr>          S1 October - December</vt:lpstr>
      <vt:lpstr>     S1 Christmas</vt:lpstr>
      <vt:lpstr>S1 January to Easter</vt:lpstr>
      <vt:lpstr>Scots Dance Styles</vt:lpstr>
      <vt:lpstr>Scots Composition</vt:lpstr>
      <vt:lpstr>S1 Easter - June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Dornoch Academy Music Department</dc:title>
  <dc:creator>Chris Dunin</dc:creator>
  <cp:lastModifiedBy>DuninC</cp:lastModifiedBy>
  <cp:revision>33</cp:revision>
  <dcterms:created xsi:type="dcterms:W3CDTF">2015-02-07T19:57:12Z</dcterms:created>
  <dcterms:modified xsi:type="dcterms:W3CDTF">2015-06-03T11:27:07Z</dcterms:modified>
</cp:coreProperties>
</file>